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media/image14.jp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sldIdLst>
    <p:sldId id="284" r:id="rId2"/>
    <p:sldId id="256" r:id="rId3"/>
    <p:sldId id="258" r:id="rId4"/>
    <p:sldId id="257"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83" r:id="rId19"/>
    <p:sldId id="272" r:id="rId20"/>
    <p:sldId id="274" r:id="rId21"/>
    <p:sldId id="275" r:id="rId22"/>
    <p:sldId id="273" r:id="rId23"/>
    <p:sldId id="276" r:id="rId24"/>
    <p:sldId id="277" r:id="rId25"/>
    <p:sldId id="278" r:id="rId26"/>
    <p:sldId id="279" r:id="rId27"/>
    <p:sldId id="280" r:id="rId28"/>
    <p:sldId id="281" r:id="rId29"/>
    <p:sldId id="285" r:id="rId30"/>
    <p:sldId id="287" r:id="rId31"/>
    <p:sldId id="286" r:id="rId32"/>
    <p:sldId id="288" r:id="rId33"/>
    <p:sldId id="289" r:id="rId34"/>
    <p:sldId id="290" r:id="rId35"/>
    <p:sldId id="291" r:id="rId36"/>
    <p:sldId id="292" r:id="rId37"/>
    <p:sldId id="293" r:id="rId38"/>
    <p:sldId id="294" r:id="rId39"/>
    <p:sldId id="295" r:id="rId40"/>
    <p:sldId id="296" r:id="rId41"/>
    <p:sldId id="297" r:id="rId42"/>
    <p:sldId id="299" r:id="rId43"/>
    <p:sldId id="300" r:id="rId44"/>
    <p:sldId id="301" r:id="rId45"/>
    <p:sldId id="282"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a:srgbClr val="00E3A2"/>
    <a:srgbClr val="00E79D"/>
    <a:srgbClr val="00F6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81" autoAdjust="0"/>
    <p:restoredTop sz="87990" autoAdjust="0"/>
  </p:normalViewPr>
  <p:slideViewPr>
    <p:cSldViewPr snapToGrid="0">
      <p:cViewPr varScale="1">
        <p:scale>
          <a:sx n="71" d="100"/>
          <a:sy n="71" d="100"/>
        </p:scale>
        <p:origin x="254" y="62"/>
      </p:cViewPr>
      <p:guideLst/>
    </p:cSldViewPr>
  </p:slideViewPr>
  <p:notesTextViewPr>
    <p:cViewPr>
      <p:scale>
        <a:sx n="20" d="100"/>
        <a:sy n="20" d="100"/>
      </p:scale>
      <p:origin x="0" y="0"/>
    </p:cViewPr>
  </p:notesTextViewPr>
  <p:gridSpacing cx="82296" cy="82296"/>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F04AD9-ED3C-4378-8DD8-236002420DE4}" type="datetimeFigureOut">
              <a:rPr lang="en-US" smtClean="0"/>
              <a:t>5/28/2025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C88793-A496-4E05-A049-2223B2EFADF3}" type="slidenum">
              <a:rPr lang="en-US" smtClean="0"/>
              <a:t>‹#›</a:t>
            </a:fld>
            <a:endParaRPr lang="en-US" dirty="0"/>
          </a:p>
        </p:txBody>
      </p:sp>
    </p:spTree>
    <p:extLst>
      <p:ext uri="{BB962C8B-B14F-4D97-AF65-F5344CB8AC3E}">
        <p14:creationId xmlns:p14="http://schemas.microsoft.com/office/powerpoint/2010/main" val="2581626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C88793-A496-4E05-A049-2223B2EFADF3}" type="slidenum">
              <a:rPr lang="en-US" smtClean="0"/>
              <a:t>22</a:t>
            </a:fld>
            <a:endParaRPr lang="en-US" dirty="0"/>
          </a:p>
        </p:txBody>
      </p:sp>
    </p:spTree>
    <p:extLst>
      <p:ext uri="{BB962C8B-B14F-4D97-AF65-F5344CB8AC3E}">
        <p14:creationId xmlns:p14="http://schemas.microsoft.com/office/powerpoint/2010/main" val="3968444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C88793-A496-4E05-A049-2223B2EFADF3}" type="slidenum">
              <a:rPr lang="en-US" smtClean="0"/>
              <a:t>28</a:t>
            </a:fld>
            <a:endParaRPr lang="en-US" dirty="0"/>
          </a:p>
        </p:txBody>
      </p:sp>
    </p:spTree>
    <p:extLst>
      <p:ext uri="{BB962C8B-B14F-4D97-AF65-F5344CB8AC3E}">
        <p14:creationId xmlns:p14="http://schemas.microsoft.com/office/powerpoint/2010/main" val="1726003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B11DA48-D931-49D5-8819-AEA3EF803C11}" type="datetimeFigureOut">
              <a:rPr lang="en-US" smtClean="0"/>
              <a:t>5/28/2025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E1334CC-790B-4CFD-8A17-15373C28598A}" type="slidenum">
              <a:rPr lang="en-US" smtClean="0"/>
              <a:t>‹#›</a:t>
            </a:fld>
            <a:endParaRPr lang="en-US" dirty="0"/>
          </a:p>
        </p:txBody>
      </p:sp>
    </p:spTree>
    <p:extLst>
      <p:ext uri="{BB962C8B-B14F-4D97-AF65-F5344CB8AC3E}">
        <p14:creationId xmlns:p14="http://schemas.microsoft.com/office/powerpoint/2010/main" val="701084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dirty="0"/>
              <a:t>Click icon to add picture</a:t>
            </a:r>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B11DA48-D931-49D5-8819-AEA3EF803C11}" type="datetimeFigureOut">
              <a:rPr lang="en-US" smtClean="0"/>
              <a:t>5/28/2025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E1334CC-790B-4CFD-8A17-15373C28598A}" type="slidenum">
              <a:rPr lang="en-US" smtClean="0"/>
              <a:t>‹#›</a:t>
            </a:fld>
            <a:endParaRPr lang="en-US" dirty="0"/>
          </a:p>
        </p:txBody>
      </p:sp>
    </p:spTree>
    <p:extLst>
      <p:ext uri="{BB962C8B-B14F-4D97-AF65-F5344CB8AC3E}">
        <p14:creationId xmlns:p14="http://schemas.microsoft.com/office/powerpoint/2010/main" val="2098359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CB11DA48-D931-49D5-8819-AEA3EF803C11}" type="datetimeFigureOut">
              <a:rPr lang="en-US" smtClean="0"/>
              <a:t>5/28/2025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E1334CC-790B-4CFD-8A17-15373C28598A}" type="slidenum">
              <a:rPr lang="en-US" smtClean="0"/>
              <a:t>‹#›</a:t>
            </a:fld>
            <a:endParaRPr lang="en-US" dirty="0"/>
          </a:p>
        </p:txBody>
      </p:sp>
    </p:spTree>
    <p:extLst>
      <p:ext uri="{BB962C8B-B14F-4D97-AF65-F5344CB8AC3E}">
        <p14:creationId xmlns:p14="http://schemas.microsoft.com/office/powerpoint/2010/main" val="2694305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CB11DA48-D931-49D5-8819-AEA3EF803C11}" type="datetimeFigureOut">
              <a:rPr lang="en-US" smtClean="0"/>
              <a:t>5/28/2025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E1334CC-790B-4CFD-8A17-15373C28598A}" type="slidenum">
              <a:rPr lang="en-US" smtClean="0"/>
              <a:t>‹#›</a:t>
            </a:fld>
            <a:endParaRPr lang="en-US" dirty="0"/>
          </a:p>
        </p:txBody>
      </p:sp>
    </p:spTree>
    <p:extLst>
      <p:ext uri="{BB962C8B-B14F-4D97-AF65-F5344CB8AC3E}">
        <p14:creationId xmlns:p14="http://schemas.microsoft.com/office/powerpoint/2010/main" val="42163763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11DA48-D931-49D5-8819-AEA3EF803C11}" type="datetimeFigureOut">
              <a:rPr lang="en-US" smtClean="0"/>
              <a:t>5/28/2025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E1334CC-790B-4CFD-8A17-15373C28598A}" type="slidenum">
              <a:rPr lang="en-US" smtClean="0"/>
              <a:t>‹#›</a:t>
            </a:fld>
            <a:endParaRPr lang="en-US" dirty="0"/>
          </a:p>
        </p:txBody>
      </p:sp>
    </p:spTree>
    <p:extLst>
      <p:ext uri="{BB962C8B-B14F-4D97-AF65-F5344CB8AC3E}">
        <p14:creationId xmlns:p14="http://schemas.microsoft.com/office/powerpoint/2010/main" val="13289125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11DA48-D931-49D5-8819-AEA3EF803C11}" type="datetimeFigureOut">
              <a:rPr lang="en-US" smtClean="0"/>
              <a:t>5/28/2025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E1334CC-790B-4CFD-8A17-15373C28598A}" type="slidenum">
              <a:rPr lang="en-US" smtClean="0"/>
              <a:t>‹#›</a:t>
            </a:fld>
            <a:endParaRPr lang="en-US" dirty="0"/>
          </a:p>
        </p:txBody>
      </p:sp>
    </p:spTree>
    <p:extLst>
      <p:ext uri="{BB962C8B-B14F-4D97-AF65-F5344CB8AC3E}">
        <p14:creationId xmlns:p14="http://schemas.microsoft.com/office/powerpoint/2010/main" val="3618735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11DA48-D931-49D5-8819-AEA3EF803C11}" type="datetimeFigureOut">
              <a:rPr lang="en-US" smtClean="0"/>
              <a:t>5/28/2025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E1334CC-790B-4CFD-8A17-15373C28598A}" type="slidenum">
              <a:rPr lang="en-US" smtClean="0"/>
              <a:t>‹#›</a:t>
            </a:fld>
            <a:endParaRPr lang="en-US" dirty="0"/>
          </a:p>
        </p:txBody>
      </p:sp>
    </p:spTree>
    <p:extLst>
      <p:ext uri="{BB962C8B-B14F-4D97-AF65-F5344CB8AC3E}">
        <p14:creationId xmlns:p14="http://schemas.microsoft.com/office/powerpoint/2010/main" val="4025201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11DA48-D931-49D5-8819-AEA3EF803C11}" type="datetimeFigureOut">
              <a:rPr lang="en-US" smtClean="0"/>
              <a:t>5/28/2025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E1334CC-790B-4CFD-8A17-15373C28598A}" type="slidenum">
              <a:rPr lang="en-US" smtClean="0"/>
              <a:t>‹#›</a:t>
            </a:fld>
            <a:endParaRPr lang="en-US" dirty="0"/>
          </a:p>
        </p:txBody>
      </p:sp>
    </p:spTree>
    <p:extLst>
      <p:ext uri="{BB962C8B-B14F-4D97-AF65-F5344CB8AC3E}">
        <p14:creationId xmlns:p14="http://schemas.microsoft.com/office/powerpoint/2010/main" val="3845348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B11DA48-D931-49D5-8819-AEA3EF803C11}" type="datetimeFigureOut">
              <a:rPr lang="en-US" smtClean="0"/>
              <a:t>5/28/2025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E1334CC-790B-4CFD-8A17-15373C28598A}" type="slidenum">
              <a:rPr lang="en-US" smtClean="0"/>
              <a:t>‹#›</a:t>
            </a:fld>
            <a:endParaRPr lang="en-US" dirty="0"/>
          </a:p>
        </p:txBody>
      </p:sp>
    </p:spTree>
    <p:extLst>
      <p:ext uri="{BB962C8B-B14F-4D97-AF65-F5344CB8AC3E}">
        <p14:creationId xmlns:p14="http://schemas.microsoft.com/office/powerpoint/2010/main" val="3872532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B11DA48-D931-49D5-8819-AEA3EF803C11}" type="datetimeFigureOut">
              <a:rPr lang="en-US" smtClean="0"/>
              <a:t>5/28/2025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E1334CC-790B-4CFD-8A17-15373C28598A}" type="slidenum">
              <a:rPr lang="en-US" smtClean="0"/>
              <a:t>‹#›</a:t>
            </a:fld>
            <a:endParaRPr lang="en-US" dirty="0"/>
          </a:p>
        </p:txBody>
      </p:sp>
    </p:spTree>
    <p:extLst>
      <p:ext uri="{BB962C8B-B14F-4D97-AF65-F5344CB8AC3E}">
        <p14:creationId xmlns:p14="http://schemas.microsoft.com/office/powerpoint/2010/main" val="4276854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B11DA48-D931-49D5-8819-AEA3EF803C11}" type="datetimeFigureOut">
              <a:rPr lang="en-US" smtClean="0"/>
              <a:t>5/28/2025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E1334CC-790B-4CFD-8A17-15373C28598A}" type="slidenum">
              <a:rPr lang="en-US" smtClean="0"/>
              <a:t>‹#›</a:t>
            </a:fld>
            <a:endParaRPr lang="en-US" dirty="0"/>
          </a:p>
        </p:txBody>
      </p:sp>
    </p:spTree>
    <p:extLst>
      <p:ext uri="{BB962C8B-B14F-4D97-AF65-F5344CB8AC3E}">
        <p14:creationId xmlns:p14="http://schemas.microsoft.com/office/powerpoint/2010/main" val="2330559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11DA48-D931-49D5-8819-AEA3EF803C11}" type="datetimeFigureOut">
              <a:rPr lang="en-US" smtClean="0"/>
              <a:t>5/28/2025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E1334CC-790B-4CFD-8A17-15373C28598A}" type="slidenum">
              <a:rPr lang="en-US" smtClean="0"/>
              <a:t>‹#›</a:t>
            </a:fld>
            <a:endParaRPr lang="en-US" dirty="0"/>
          </a:p>
        </p:txBody>
      </p:sp>
    </p:spTree>
    <p:extLst>
      <p:ext uri="{BB962C8B-B14F-4D97-AF65-F5344CB8AC3E}">
        <p14:creationId xmlns:p14="http://schemas.microsoft.com/office/powerpoint/2010/main" val="663729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B11DA48-D931-49D5-8819-AEA3EF803C11}" type="datetimeFigureOut">
              <a:rPr lang="en-US" smtClean="0"/>
              <a:t>5/28/2025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E1334CC-790B-4CFD-8A17-15373C28598A}" type="slidenum">
              <a:rPr lang="en-US" smtClean="0"/>
              <a:t>‹#›</a:t>
            </a:fld>
            <a:endParaRPr lang="en-US" dirty="0"/>
          </a:p>
        </p:txBody>
      </p:sp>
    </p:spTree>
    <p:extLst>
      <p:ext uri="{BB962C8B-B14F-4D97-AF65-F5344CB8AC3E}">
        <p14:creationId xmlns:p14="http://schemas.microsoft.com/office/powerpoint/2010/main" val="1543838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dirty="0"/>
              <a:t>Click icon to add picture</a:t>
            </a:r>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CB11DA48-D931-49D5-8819-AEA3EF803C11}" type="datetimeFigureOut">
              <a:rPr lang="en-US" smtClean="0"/>
              <a:t>5/28/2025</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CE1334CC-790B-4CFD-8A17-15373C28598A}" type="slidenum">
              <a:rPr lang="en-US" smtClean="0"/>
              <a:t>‹#›</a:t>
            </a:fld>
            <a:endParaRPr lang="en-US" dirty="0"/>
          </a:p>
        </p:txBody>
      </p:sp>
    </p:spTree>
    <p:extLst>
      <p:ext uri="{BB962C8B-B14F-4D97-AF65-F5344CB8AC3E}">
        <p14:creationId xmlns:p14="http://schemas.microsoft.com/office/powerpoint/2010/main" val="42291328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CB11DA48-D931-49D5-8819-AEA3EF803C11}" type="datetimeFigureOut">
              <a:rPr lang="en-US" smtClean="0"/>
              <a:t>5/28/2025</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CE1334CC-790B-4CFD-8A17-15373C28598A}" type="slidenum">
              <a:rPr lang="en-US" smtClean="0"/>
              <a:t>‹#›</a:t>
            </a:fld>
            <a:endParaRPr lang="en-US" dirty="0"/>
          </a:p>
        </p:txBody>
      </p:sp>
    </p:spTree>
    <p:extLst>
      <p:ext uri="{BB962C8B-B14F-4D97-AF65-F5344CB8AC3E}">
        <p14:creationId xmlns:p14="http://schemas.microsoft.com/office/powerpoint/2010/main" val="296613220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4.png"/><Relationship Id="rId7" Type="http://schemas.openxmlformats.org/officeDocument/2006/relationships/image" Target="../media/image28.jpg"/><Relationship Id="rId12" Type="http://schemas.openxmlformats.org/officeDocument/2006/relationships/image" Target="../media/image31.jpe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0.webp"/><Relationship Id="rId5" Type="http://schemas.openxmlformats.org/officeDocument/2006/relationships/image" Target="../media/image26.png"/><Relationship Id="rId10" Type="http://schemas.openxmlformats.org/officeDocument/2006/relationships/image" Target="../media/image29.jpg"/><Relationship Id="rId4" Type="http://schemas.openxmlformats.org/officeDocument/2006/relationships/image" Target="../media/image25.png"/><Relationship Id="rId9"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84F168-D29F-6AFC-89F6-4A8F89BEA7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737366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0178E-6F31-AA38-4D0F-3611CC5E2851}"/>
              </a:ext>
            </a:extLst>
          </p:cNvPr>
          <p:cNvSpPr>
            <a:spLocks noGrp="1"/>
          </p:cNvSpPr>
          <p:nvPr>
            <p:ph type="title"/>
          </p:nvPr>
        </p:nvSpPr>
        <p:spPr/>
        <p:txBody>
          <a:bodyPr/>
          <a:lstStyle/>
          <a:p>
            <a:r>
              <a:rPr lang="en-US" dirty="0"/>
              <a:t>IMPORTANT OF PROJECT </a:t>
            </a:r>
          </a:p>
        </p:txBody>
      </p:sp>
      <p:sp>
        <p:nvSpPr>
          <p:cNvPr id="6" name="Rectangle 5">
            <a:extLst>
              <a:ext uri="{FF2B5EF4-FFF2-40B4-BE49-F238E27FC236}">
                <a16:creationId xmlns:a16="http://schemas.microsoft.com/office/drawing/2014/main" id="{EB2CCDCA-7951-DC01-7423-D1F73A7637A2}"/>
              </a:ext>
            </a:extLst>
          </p:cNvPr>
          <p:cNvSpPr/>
          <p:nvPr/>
        </p:nvSpPr>
        <p:spPr>
          <a:xfrm>
            <a:off x="810000" y="3167406"/>
            <a:ext cx="85169" cy="1797074"/>
          </a:xfrm>
          <a:prstGeom prst="rect">
            <a:avLst/>
          </a:prstGeom>
          <a:solidFill>
            <a:schemeClr val="accent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D58425A4-A056-A11A-7285-EE2DBD95D0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8498" y="2393228"/>
            <a:ext cx="5513502" cy="3649938"/>
          </a:xfrm>
          <a:prstGeom prst="rect">
            <a:avLst/>
          </a:prstGeom>
        </p:spPr>
      </p:pic>
      <p:sp>
        <p:nvSpPr>
          <p:cNvPr id="5" name="TextBox 4">
            <a:extLst>
              <a:ext uri="{FF2B5EF4-FFF2-40B4-BE49-F238E27FC236}">
                <a16:creationId xmlns:a16="http://schemas.microsoft.com/office/drawing/2014/main" id="{29F2AA78-EC53-5E8B-0256-C6E7738DCC0D}"/>
              </a:ext>
            </a:extLst>
          </p:cNvPr>
          <p:cNvSpPr txBox="1"/>
          <p:nvPr/>
        </p:nvSpPr>
        <p:spPr>
          <a:xfrm>
            <a:off x="895169" y="3429000"/>
            <a:ext cx="7325004" cy="923330"/>
          </a:xfrm>
          <a:prstGeom prst="rect">
            <a:avLst/>
          </a:prstGeom>
          <a:noFill/>
        </p:spPr>
        <p:txBody>
          <a:bodyPr wrap="square">
            <a:spAutoFit/>
          </a:bodyPr>
          <a:lstStyle/>
          <a:p>
            <a:r>
              <a:rPr lang="en-US" sz="1800" kern="100" dirty="0">
                <a:solidFill>
                  <a:schemeClr val="bg1">
                    <a:lumMod val="50000"/>
                    <a:lumOff val="50000"/>
                  </a:schemeClr>
                </a:solidFill>
                <a:effectLst/>
                <a:latin typeface="Bahnschrift SemiBold" panose="020B0502040204020203" pitchFamily="34" charset="0"/>
                <a:ea typeface="Calibri" panose="020F0502020204030204" pitchFamily="34" charset="0"/>
              </a:rPr>
              <a:t>Ensuring fair and transparent evaluations, aligning individual goals with company objectives, promoting continuous improvement, enhancing employee engagement</a:t>
            </a:r>
            <a:r>
              <a:rPr lang="en-US" kern="100" dirty="0">
                <a:solidFill>
                  <a:schemeClr val="bg1">
                    <a:lumMod val="50000"/>
                    <a:lumOff val="50000"/>
                  </a:schemeClr>
                </a:solidFill>
                <a:latin typeface="Bahnschrift SemiBold" panose="020B0502040204020203" pitchFamily="34" charset="0"/>
                <a:ea typeface="Calibri" panose="020F0502020204030204" pitchFamily="34" charset="0"/>
              </a:rPr>
              <a:t> ..etc.</a:t>
            </a:r>
            <a:endParaRPr lang="en-US" dirty="0">
              <a:solidFill>
                <a:schemeClr val="bg1">
                  <a:lumMod val="50000"/>
                  <a:lumOff val="50000"/>
                </a:schemeClr>
              </a:solidFill>
              <a:latin typeface="Bahnschrift SemiBold" panose="020B0502040204020203" pitchFamily="34" charset="0"/>
            </a:endParaRPr>
          </a:p>
        </p:txBody>
      </p:sp>
    </p:spTree>
    <p:extLst>
      <p:ext uri="{BB962C8B-B14F-4D97-AF65-F5344CB8AC3E}">
        <p14:creationId xmlns:p14="http://schemas.microsoft.com/office/powerpoint/2010/main" val="214708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12C63-9E45-8FAB-7AD2-149EB51A9642}"/>
              </a:ext>
            </a:extLst>
          </p:cNvPr>
          <p:cNvSpPr>
            <a:spLocks noGrp="1"/>
          </p:cNvSpPr>
          <p:nvPr>
            <p:ph type="title"/>
          </p:nvPr>
        </p:nvSpPr>
        <p:spPr/>
        <p:txBody>
          <a:bodyPr/>
          <a:lstStyle/>
          <a:p>
            <a:r>
              <a:rPr lang="en-US" dirty="0"/>
              <a:t>SYSTEM REQUIRMENETS </a:t>
            </a:r>
          </a:p>
        </p:txBody>
      </p:sp>
      <p:pic>
        <p:nvPicPr>
          <p:cNvPr id="5" name="Graphic 4">
            <a:extLst>
              <a:ext uri="{FF2B5EF4-FFF2-40B4-BE49-F238E27FC236}">
                <a16:creationId xmlns:a16="http://schemas.microsoft.com/office/drawing/2014/main" id="{B51ECA7A-560B-875A-D571-CD9ED69E770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09825" y="2218856"/>
            <a:ext cx="1257700" cy="1297004"/>
          </a:xfrm>
          <a:prstGeom prst="rect">
            <a:avLst/>
          </a:prstGeom>
        </p:spPr>
      </p:pic>
      <p:pic>
        <p:nvPicPr>
          <p:cNvPr id="7" name="Picture 6">
            <a:extLst>
              <a:ext uri="{FF2B5EF4-FFF2-40B4-BE49-F238E27FC236}">
                <a16:creationId xmlns:a16="http://schemas.microsoft.com/office/drawing/2014/main" id="{615626F3-8E09-E1CF-1FEA-D7F91CE8F7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9825" y="3797404"/>
            <a:ext cx="1257700" cy="1257700"/>
          </a:xfrm>
          <a:prstGeom prst="rect">
            <a:avLst/>
          </a:prstGeom>
        </p:spPr>
      </p:pic>
      <p:pic>
        <p:nvPicPr>
          <p:cNvPr id="4" name="Picture 3">
            <a:extLst>
              <a:ext uri="{FF2B5EF4-FFF2-40B4-BE49-F238E27FC236}">
                <a16:creationId xmlns:a16="http://schemas.microsoft.com/office/drawing/2014/main" id="{718A96BA-E6DA-69DF-7647-92A0242277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9826" y="5376170"/>
            <a:ext cx="1257700" cy="1257700"/>
          </a:xfrm>
          <a:prstGeom prst="rect">
            <a:avLst/>
          </a:prstGeom>
        </p:spPr>
      </p:pic>
      <p:sp>
        <p:nvSpPr>
          <p:cNvPr id="6" name="Oval 5">
            <a:extLst>
              <a:ext uri="{FF2B5EF4-FFF2-40B4-BE49-F238E27FC236}">
                <a16:creationId xmlns:a16="http://schemas.microsoft.com/office/drawing/2014/main" id="{DBA80A82-95EF-C1F4-DF8B-2D7486E7AB9A}"/>
              </a:ext>
            </a:extLst>
          </p:cNvPr>
          <p:cNvSpPr/>
          <p:nvPr/>
        </p:nvSpPr>
        <p:spPr>
          <a:xfrm>
            <a:off x="761600" y="2733671"/>
            <a:ext cx="3962400" cy="3451517"/>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97CC9AF-3B17-6542-DF64-51DA76815471}"/>
              </a:ext>
            </a:extLst>
          </p:cNvPr>
          <p:cNvSpPr/>
          <p:nvPr/>
        </p:nvSpPr>
        <p:spPr>
          <a:xfrm>
            <a:off x="655667" y="2784542"/>
            <a:ext cx="3832860" cy="3295478"/>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804FB8B-63F9-2E1A-C313-EA8D27DA9C86}"/>
              </a:ext>
            </a:extLst>
          </p:cNvPr>
          <p:cNvSpPr/>
          <p:nvPr/>
        </p:nvSpPr>
        <p:spPr>
          <a:xfrm>
            <a:off x="3698865" y="2893514"/>
            <a:ext cx="464182" cy="487451"/>
          </a:xfrm>
          <a:prstGeom prst="ellipse">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C08C2D9C-819E-8B7E-E825-B1449678C8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6419" y="3187995"/>
            <a:ext cx="2618759" cy="2618759"/>
          </a:xfrm>
          <a:prstGeom prst="rect">
            <a:avLst/>
          </a:prstGeom>
        </p:spPr>
      </p:pic>
      <p:sp>
        <p:nvSpPr>
          <p:cNvPr id="14" name="TextBox 13">
            <a:extLst>
              <a:ext uri="{FF2B5EF4-FFF2-40B4-BE49-F238E27FC236}">
                <a16:creationId xmlns:a16="http://schemas.microsoft.com/office/drawing/2014/main" id="{1BD9B043-33D5-7EED-F970-6AFB96590B40}"/>
              </a:ext>
            </a:extLst>
          </p:cNvPr>
          <p:cNvSpPr txBox="1"/>
          <p:nvPr/>
        </p:nvSpPr>
        <p:spPr>
          <a:xfrm>
            <a:off x="4239033" y="2373330"/>
            <a:ext cx="2386939" cy="646331"/>
          </a:xfrm>
          <a:prstGeom prst="rect">
            <a:avLst/>
          </a:prstGeom>
          <a:noFill/>
        </p:spPr>
        <p:txBody>
          <a:bodyPr wrap="square" rtlCol="0">
            <a:spAutoFit/>
          </a:bodyPr>
          <a:lstStyle/>
          <a:p>
            <a:r>
              <a:rPr lang="en-US" dirty="0">
                <a:solidFill>
                  <a:schemeClr val="tx1">
                    <a:lumMod val="50000"/>
                  </a:schemeClr>
                </a:solidFill>
                <a:latin typeface="Bahnschrift Condensed" panose="020B0502040204020203" pitchFamily="34" charset="0"/>
              </a:rPr>
              <a:t>Laravel Framework Basic Structure of the system </a:t>
            </a:r>
          </a:p>
        </p:txBody>
      </p:sp>
      <p:sp>
        <p:nvSpPr>
          <p:cNvPr id="15" name="Oval 14">
            <a:extLst>
              <a:ext uri="{FF2B5EF4-FFF2-40B4-BE49-F238E27FC236}">
                <a16:creationId xmlns:a16="http://schemas.microsoft.com/office/drawing/2014/main" id="{B2B5CD77-D6C5-F118-475A-E60B22A1CE13}"/>
              </a:ext>
            </a:extLst>
          </p:cNvPr>
          <p:cNvSpPr/>
          <p:nvPr/>
        </p:nvSpPr>
        <p:spPr>
          <a:xfrm>
            <a:off x="4179090" y="3498187"/>
            <a:ext cx="464182" cy="487451"/>
          </a:xfrm>
          <a:prstGeom prst="ellipse">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B75997CE-2038-521D-6DC1-C90899F19419}"/>
              </a:ext>
            </a:extLst>
          </p:cNvPr>
          <p:cNvSpPr/>
          <p:nvPr/>
        </p:nvSpPr>
        <p:spPr>
          <a:xfrm>
            <a:off x="4411181" y="4247953"/>
            <a:ext cx="464182" cy="487451"/>
          </a:xfrm>
          <a:prstGeom prst="ellipse">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93799266-E82C-CE05-A66F-F4EFB0EA0E3C}"/>
              </a:ext>
            </a:extLst>
          </p:cNvPr>
          <p:cNvSpPr txBox="1"/>
          <p:nvPr/>
        </p:nvSpPr>
        <p:spPr>
          <a:xfrm>
            <a:off x="4850825" y="4108629"/>
            <a:ext cx="2386939" cy="646331"/>
          </a:xfrm>
          <a:prstGeom prst="rect">
            <a:avLst/>
          </a:prstGeom>
          <a:noFill/>
        </p:spPr>
        <p:txBody>
          <a:bodyPr wrap="square" rtlCol="0">
            <a:spAutoFit/>
          </a:bodyPr>
          <a:lstStyle/>
          <a:p>
            <a:r>
              <a:rPr lang="en-US" dirty="0">
                <a:solidFill>
                  <a:schemeClr val="tx1">
                    <a:lumMod val="50000"/>
                  </a:schemeClr>
                </a:solidFill>
                <a:latin typeface="Bahnschrift Condensed" panose="020B0502040204020203" pitchFamily="34" charset="0"/>
              </a:rPr>
              <a:t>MySQL Database For The System </a:t>
            </a:r>
          </a:p>
        </p:txBody>
      </p:sp>
      <p:sp>
        <p:nvSpPr>
          <p:cNvPr id="19" name="TextBox 18">
            <a:extLst>
              <a:ext uri="{FF2B5EF4-FFF2-40B4-BE49-F238E27FC236}">
                <a16:creationId xmlns:a16="http://schemas.microsoft.com/office/drawing/2014/main" id="{D94981E7-F260-6894-4999-0845F90C4987}"/>
              </a:ext>
            </a:extLst>
          </p:cNvPr>
          <p:cNvSpPr txBox="1"/>
          <p:nvPr/>
        </p:nvSpPr>
        <p:spPr>
          <a:xfrm>
            <a:off x="4754067" y="4883424"/>
            <a:ext cx="2386939" cy="923330"/>
          </a:xfrm>
          <a:prstGeom prst="rect">
            <a:avLst/>
          </a:prstGeom>
          <a:noFill/>
        </p:spPr>
        <p:txBody>
          <a:bodyPr wrap="square" rtlCol="0">
            <a:spAutoFit/>
          </a:bodyPr>
          <a:lstStyle/>
          <a:p>
            <a:r>
              <a:rPr lang="en-US" dirty="0">
                <a:solidFill>
                  <a:schemeClr val="tx1">
                    <a:lumMod val="50000"/>
                  </a:schemeClr>
                </a:solidFill>
                <a:latin typeface="Bahnschrift Condensed" panose="020B0502040204020203" pitchFamily="34" charset="0"/>
              </a:rPr>
              <a:t>JavaScript (Vue.js) For System Design And Interactions</a:t>
            </a:r>
          </a:p>
        </p:txBody>
      </p:sp>
      <p:sp>
        <p:nvSpPr>
          <p:cNvPr id="20" name="TextBox 19">
            <a:extLst>
              <a:ext uri="{FF2B5EF4-FFF2-40B4-BE49-F238E27FC236}">
                <a16:creationId xmlns:a16="http://schemas.microsoft.com/office/drawing/2014/main" id="{CEC8445B-06C3-00A6-700E-BD3D4C80D108}"/>
              </a:ext>
            </a:extLst>
          </p:cNvPr>
          <p:cNvSpPr txBox="1"/>
          <p:nvPr/>
        </p:nvSpPr>
        <p:spPr>
          <a:xfrm>
            <a:off x="4696238" y="3333835"/>
            <a:ext cx="2386939" cy="646331"/>
          </a:xfrm>
          <a:prstGeom prst="rect">
            <a:avLst/>
          </a:prstGeom>
          <a:noFill/>
        </p:spPr>
        <p:txBody>
          <a:bodyPr wrap="square" rtlCol="0">
            <a:spAutoFit/>
          </a:bodyPr>
          <a:lstStyle/>
          <a:p>
            <a:r>
              <a:rPr lang="en-US" dirty="0">
                <a:solidFill>
                  <a:schemeClr val="tx1">
                    <a:lumMod val="50000"/>
                  </a:schemeClr>
                </a:solidFill>
                <a:latin typeface="Bahnschrift Condensed" panose="020B0502040204020203" pitchFamily="34" charset="0"/>
              </a:rPr>
              <a:t>Laravel Breeze For Login And Sign Up</a:t>
            </a:r>
          </a:p>
        </p:txBody>
      </p:sp>
      <p:sp>
        <p:nvSpPr>
          <p:cNvPr id="21" name="Oval 20">
            <a:extLst>
              <a:ext uri="{FF2B5EF4-FFF2-40B4-BE49-F238E27FC236}">
                <a16:creationId xmlns:a16="http://schemas.microsoft.com/office/drawing/2014/main" id="{C7DC9D10-7E9E-2CD0-A038-8413C291B050}"/>
              </a:ext>
            </a:extLst>
          </p:cNvPr>
          <p:cNvSpPr/>
          <p:nvPr/>
        </p:nvSpPr>
        <p:spPr>
          <a:xfrm>
            <a:off x="4142082" y="5057945"/>
            <a:ext cx="464182" cy="487451"/>
          </a:xfrm>
          <a:prstGeom prst="ellipse">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42085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EA721-010C-7238-9E11-E6FFB39BEF53}"/>
              </a:ext>
            </a:extLst>
          </p:cNvPr>
          <p:cNvSpPr>
            <a:spLocks noGrp="1"/>
          </p:cNvSpPr>
          <p:nvPr>
            <p:ph type="title"/>
          </p:nvPr>
        </p:nvSpPr>
        <p:spPr/>
        <p:txBody>
          <a:bodyPr/>
          <a:lstStyle/>
          <a:p>
            <a:r>
              <a:rPr lang="en-US" dirty="0"/>
              <a:t>CHAPTER II</a:t>
            </a:r>
          </a:p>
        </p:txBody>
      </p:sp>
      <p:sp>
        <p:nvSpPr>
          <p:cNvPr id="34" name="Hexagon 33">
            <a:extLst>
              <a:ext uri="{FF2B5EF4-FFF2-40B4-BE49-F238E27FC236}">
                <a16:creationId xmlns:a16="http://schemas.microsoft.com/office/drawing/2014/main" id="{71FF1997-BA20-31AB-54FE-558E225E257A}"/>
              </a:ext>
            </a:extLst>
          </p:cNvPr>
          <p:cNvSpPr/>
          <p:nvPr/>
        </p:nvSpPr>
        <p:spPr>
          <a:xfrm>
            <a:off x="818712" y="2758047"/>
            <a:ext cx="804587" cy="713062"/>
          </a:xfrm>
          <a:prstGeom prst="hex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owchart: Connector 34">
            <a:extLst>
              <a:ext uri="{FF2B5EF4-FFF2-40B4-BE49-F238E27FC236}">
                <a16:creationId xmlns:a16="http://schemas.microsoft.com/office/drawing/2014/main" id="{E06C9297-1DDE-C617-654B-C4DC8D17A2AC}"/>
              </a:ext>
            </a:extLst>
          </p:cNvPr>
          <p:cNvSpPr/>
          <p:nvPr/>
        </p:nvSpPr>
        <p:spPr>
          <a:xfrm>
            <a:off x="1021402" y="2929912"/>
            <a:ext cx="396070" cy="369332"/>
          </a:xfrm>
          <a:prstGeom prst="flowChartConnector">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CC34BDD-3F2C-B558-6BCC-B981EE852A78}"/>
              </a:ext>
            </a:extLst>
          </p:cNvPr>
          <p:cNvSpPr/>
          <p:nvPr/>
        </p:nvSpPr>
        <p:spPr>
          <a:xfrm>
            <a:off x="1478135" y="2916764"/>
            <a:ext cx="2990203" cy="37875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6A799C4D-0AAA-ECEE-216A-BEE06D52C4F1}"/>
              </a:ext>
            </a:extLst>
          </p:cNvPr>
          <p:cNvSpPr txBox="1"/>
          <p:nvPr/>
        </p:nvSpPr>
        <p:spPr>
          <a:xfrm>
            <a:off x="1620162" y="2925199"/>
            <a:ext cx="1754006" cy="369332"/>
          </a:xfrm>
          <a:prstGeom prst="rect">
            <a:avLst/>
          </a:prstGeom>
          <a:noFill/>
        </p:spPr>
        <p:txBody>
          <a:bodyPr wrap="none" rtlCol="0">
            <a:spAutoFit/>
          </a:bodyPr>
          <a:lstStyle/>
          <a:p>
            <a:r>
              <a:rPr lang="en-US" dirty="0">
                <a:latin typeface="Bahnschrift SemiBold" panose="020B0502040204020203" pitchFamily="34" charset="0"/>
              </a:rPr>
              <a:t>INTRODUCTION</a:t>
            </a:r>
          </a:p>
        </p:txBody>
      </p:sp>
      <p:sp>
        <p:nvSpPr>
          <p:cNvPr id="46" name="Hexagon 45">
            <a:extLst>
              <a:ext uri="{FF2B5EF4-FFF2-40B4-BE49-F238E27FC236}">
                <a16:creationId xmlns:a16="http://schemas.microsoft.com/office/drawing/2014/main" id="{27A5A5B1-56E4-5897-83E4-0D25FA3E66A1}"/>
              </a:ext>
            </a:extLst>
          </p:cNvPr>
          <p:cNvSpPr/>
          <p:nvPr/>
        </p:nvSpPr>
        <p:spPr>
          <a:xfrm>
            <a:off x="6096000" y="2753334"/>
            <a:ext cx="804587" cy="713062"/>
          </a:xfrm>
          <a:prstGeom prst="hex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Connector 46">
            <a:extLst>
              <a:ext uri="{FF2B5EF4-FFF2-40B4-BE49-F238E27FC236}">
                <a16:creationId xmlns:a16="http://schemas.microsoft.com/office/drawing/2014/main" id="{7E301FD4-620F-CAE8-7F87-692DA90E9CA4}"/>
              </a:ext>
            </a:extLst>
          </p:cNvPr>
          <p:cNvSpPr/>
          <p:nvPr/>
        </p:nvSpPr>
        <p:spPr>
          <a:xfrm>
            <a:off x="6298690" y="2925199"/>
            <a:ext cx="396070" cy="369332"/>
          </a:xfrm>
          <a:prstGeom prst="flowChartConnector">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89080058-1050-C63C-B2F9-02A3FA4472DD}"/>
              </a:ext>
            </a:extLst>
          </p:cNvPr>
          <p:cNvSpPr/>
          <p:nvPr/>
        </p:nvSpPr>
        <p:spPr>
          <a:xfrm>
            <a:off x="6755423" y="2912051"/>
            <a:ext cx="2990203" cy="37875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19BD1E94-3671-65EC-5B41-9179F25F4E8F}"/>
              </a:ext>
            </a:extLst>
          </p:cNvPr>
          <p:cNvSpPr txBox="1"/>
          <p:nvPr/>
        </p:nvSpPr>
        <p:spPr>
          <a:xfrm>
            <a:off x="6897450" y="2916764"/>
            <a:ext cx="1654620" cy="369332"/>
          </a:xfrm>
          <a:prstGeom prst="rect">
            <a:avLst/>
          </a:prstGeom>
          <a:noFill/>
        </p:spPr>
        <p:txBody>
          <a:bodyPr wrap="none" rtlCol="0">
            <a:spAutoFit/>
          </a:bodyPr>
          <a:lstStyle/>
          <a:p>
            <a:r>
              <a:rPr lang="en-US" dirty="0">
                <a:latin typeface="Bahnschrift SemiBold" panose="020B0502040204020203" pitchFamily="34" charset="0"/>
              </a:rPr>
              <a:t>BACKGROUND</a:t>
            </a:r>
          </a:p>
        </p:txBody>
      </p:sp>
      <p:sp>
        <p:nvSpPr>
          <p:cNvPr id="58" name="TextBox 57">
            <a:extLst>
              <a:ext uri="{FF2B5EF4-FFF2-40B4-BE49-F238E27FC236}">
                <a16:creationId xmlns:a16="http://schemas.microsoft.com/office/drawing/2014/main" id="{12AE4157-B0BA-41FF-3714-13060E3D9B32}"/>
              </a:ext>
            </a:extLst>
          </p:cNvPr>
          <p:cNvSpPr txBox="1"/>
          <p:nvPr/>
        </p:nvSpPr>
        <p:spPr>
          <a:xfrm>
            <a:off x="1021402" y="2925199"/>
            <a:ext cx="456733" cy="369332"/>
          </a:xfrm>
          <a:prstGeom prst="rect">
            <a:avLst/>
          </a:prstGeom>
          <a:noFill/>
        </p:spPr>
        <p:txBody>
          <a:bodyPr wrap="square" rtlCol="0">
            <a:spAutoFit/>
          </a:bodyPr>
          <a:lstStyle/>
          <a:p>
            <a:r>
              <a:rPr lang="en-US" dirty="0">
                <a:solidFill>
                  <a:schemeClr val="bg1"/>
                </a:solidFill>
                <a:latin typeface="Bahnschrift SemiBold" panose="020B0502040204020203" pitchFamily="34" charset="0"/>
              </a:rPr>
              <a:t>01</a:t>
            </a:r>
          </a:p>
        </p:txBody>
      </p:sp>
      <p:sp>
        <p:nvSpPr>
          <p:cNvPr id="61" name="TextBox 60">
            <a:extLst>
              <a:ext uri="{FF2B5EF4-FFF2-40B4-BE49-F238E27FC236}">
                <a16:creationId xmlns:a16="http://schemas.microsoft.com/office/drawing/2014/main" id="{386C2059-4CC4-F575-A4B0-FEE81E7AAEBB}"/>
              </a:ext>
            </a:extLst>
          </p:cNvPr>
          <p:cNvSpPr txBox="1"/>
          <p:nvPr/>
        </p:nvSpPr>
        <p:spPr>
          <a:xfrm>
            <a:off x="6268358" y="2923835"/>
            <a:ext cx="456733" cy="369332"/>
          </a:xfrm>
          <a:prstGeom prst="rect">
            <a:avLst/>
          </a:prstGeom>
          <a:noFill/>
        </p:spPr>
        <p:txBody>
          <a:bodyPr wrap="square" rtlCol="0">
            <a:spAutoFit/>
          </a:bodyPr>
          <a:lstStyle/>
          <a:p>
            <a:r>
              <a:rPr lang="en-US" dirty="0">
                <a:solidFill>
                  <a:schemeClr val="bg1"/>
                </a:solidFill>
                <a:latin typeface="Bahnschrift SemiBold" panose="020B0502040204020203" pitchFamily="34" charset="0"/>
              </a:rPr>
              <a:t>04</a:t>
            </a:r>
          </a:p>
        </p:txBody>
      </p:sp>
    </p:spTree>
    <p:extLst>
      <p:ext uri="{BB962C8B-B14F-4D97-AF65-F5344CB8AC3E}">
        <p14:creationId xmlns:p14="http://schemas.microsoft.com/office/powerpoint/2010/main" val="3820611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B2C21-C993-7AC3-29D5-F46FFE678F74}"/>
              </a:ext>
            </a:extLst>
          </p:cNvPr>
          <p:cNvSpPr>
            <a:spLocks noGrp="1"/>
          </p:cNvSpPr>
          <p:nvPr>
            <p:ph type="title"/>
          </p:nvPr>
        </p:nvSpPr>
        <p:spPr/>
        <p:txBody>
          <a:bodyPr/>
          <a:lstStyle/>
          <a:p>
            <a:r>
              <a:rPr lang="en-US" dirty="0"/>
              <a:t>INTRODUCTION</a:t>
            </a:r>
          </a:p>
        </p:txBody>
      </p:sp>
      <p:sp>
        <p:nvSpPr>
          <p:cNvPr id="5" name="TextBox 4">
            <a:extLst>
              <a:ext uri="{FF2B5EF4-FFF2-40B4-BE49-F238E27FC236}">
                <a16:creationId xmlns:a16="http://schemas.microsoft.com/office/drawing/2014/main" id="{3D4F6262-1EDC-8168-9ACB-964D652CB17A}"/>
              </a:ext>
            </a:extLst>
          </p:cNvPr>
          <p:cNvSpPr txBox="1"/>
          <p:nvPr/>
        </p:nvSpPr>
        <p:spPr>
          <a:xfrm>
            <a:off x="895169" y="3603669"/>
            <a:ext cx="6367806" cy="924548"/>
          </a:xfrm>
          <a:prstGeom prst="rect">
            <a:avLst/>
          </a:prstGeom>
          <a:noFill/>
        </p:spPr>
        <p:txBody>
          <a:bodyPr wrap="square">
            <a:spAutoFit/>
          </a:bodyPr>
          <a:lstStyle/>
          <a:p>
            <a:pPr marL="0" marR="99060" algn="just" rtl="0">
              <a:lnSpc>
                <a:spcPct val="103000"/>
              </a:lnSpc>
              <a:spcAft>
                <a:spcPts val="80"/>
              </a:spcAft>
              <a:tabLst>
                <a:tab pos="821055" algn="l"/>
              </a:tabLst>
            </a:pPr>
            <a:r>
              <a:rPr lang="en-US" sz="1800" kern="100" dirty="0">
                <a:solidFill>
                  <a:schemeClr val="bg1">
                    <a:lumMod val="50000"/>
                    <a:lumOff val="50000"/>
                  </a:schemeClr>
                </a:solidFill>
                <a:effectLst/>
                <a:latin typeface="Bahnschrift SemiBold" panose="020B0502040204020203" pitchFamily="34" charset="0"/>
                <a:ea typeface="Calibri" panose="020F0502020204030204" pitchFamily="34" charset="0"/>
              </a:rPr>
              <a:t>In this chapter, related works will be presented. We will list some of the related works on the internet and mention its characteristics, advantages and disadvantages.</a:t>
            </a:r>
          </a:p>
        </p:txBody>
      </p:sp>
      <p:sp>
        <p:nvSpPr>
          <p:cNvPr id="6" name="Rectangle 5">
            <a:extLst>
              <a:ext uri="{FF2B5EF4-FFF2-40B4-BE49-F238E27FC236}">
                <a16:creationId xmlns:a16="http://schemas.microsoft.com/office/drawing/2014/main" id="{1448D05A-3271-7D31-397A-4E75E17FB5E4}"/>
              </a:ext>
            </a:extLst>
          </p:cNvPr>
          <p:cNvSpPr/>
          <p:nvPr/>
        </p:nvSpPr>
        <p:spPr>
          <a:xfrm>
            <a:off x="810000" y="3167406"/>
            <a:ext cx="85169" cy="1797074"/>
          </a:xfrm>
          <a:prstGeom prst="rect">
            <a:avLst/>
          </a:prstGeom>
          <a:solidFill>
            <a:schemeClr val="accent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72051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B12AA-54C4-752C-92B0-CB6162DA1DCD}"/>
              </a:ext>
            </a:extLst>
          </p:cNvPr>
          <p:cNvSpPr>
            <a:spLocks noGrp="1"/>
          </p:cNvSpPr>
          <p:nvPr>
            <p:ph type="title"/>
          </p:nvPr>
        </p:nvSpPr>
        <p:spPr/>
        <p:txBody>
          <a:bodyPr/>
          <a:lstStyle/>
          <a:p>
            <a:r>
              <a:rPr lang="en-US" dirty="0"/>
              <a:t>BACKGROUND</a:t>
            </a:r>
          </a:p>
        </p:txBody>
      </p:sp>
      <p:sp>
        <p:nvSpPr>
          <p:cNvPr id="3" name="TextBox 2">
            <a:extLst>
              <a:ext uri="{FF2B5EF4-FFF2-40B4-BE49-F238E27FC236}">
                <a16:creationId xmlns:a16="http://schemas.microsoft.com/office/drawing/2014/main" id="{A262E4B8-B223-AAFC-5B73-111A1173AB03}"/>
              </a:ext>
            </a:extLst>
          </p:cNvPr>
          <p:cNvSpPr txBox="1"/>
          <p:nvPr/>
        </p:nvSpPr>
        <p:spPr>
          <a:xfrm>
            <a:off x="895169" y="3323196"/>
            <a:ext cx="3042821" cy="369332"/>
          </a:xfrm>
          <a:prstGeom prst="rect">
            <a:avLst/>
          </a:prstGeom>
          <a:noFill/>
        </p:spPr>
        <p:txBody>
          <a:bodyPr wrap="none" rtlCol="0">
            <a:spAutoFit/>
          </a:bodyPr>
          <a:lstStyle/>
          <a:p>
            <a:r>
              <a:rPr lang="en-US" dirty="0">
                <a:solidFill>
                  <a:schemeClr val="bg1">
                    <a:lumMod val="50000"/>
                    <a:lumOff val="50000"/>
                  </a:schemeClr>
                </a:solidFill>
                <a:latin typeface="Bahnschrift SemiBold" panose="020B0502040204020203" pitchFamily="34" charset="0"/>
              </a:rPr>
              <a:t>Similar systems &amp; projects</a:t>
            </a:r>
            <a:r>
              <a:rPr lang="en-US" dirty="0">
                <a:solidFill>
                  <a:schemeClr val="bg1">
                    <a:lumMod val="50000"/>
                    <a:lumOff val="50000"/>
                  </a:schemeClr>
                </a:solidFill>
              </a:rPr>
              <a:t>.</a:t>
            </a:r>
          </a:p>
        </p:txBody>
      </p:sp>
      <p:sp>
        <p:nvSpPr>
          <p:cNvPr id="4" name="Rectangle 3">
            <a:extLst>
              <a:ext uri="{FF2B5EF4-FFF2-40B4-BE49-F238E27FC236}">
                <a16:creationId xmlns:a16="http://schemas.microsoft.com/office/drawing/2014/main" id="{77FE81A5-CE9F-29AF-9DCC-D70C5B8CEBF9}"/>
              </a:ext>
            </a:extLst>
          </p:cNvPr>
          <p:cNvSpPr/>
          <p:nvPr/>
        </p:nvSpPr>
        <p:spPr>
          <a:xfrm>
            <a:off x="810000" y="3167406"/>
            <a:ext cx="85169" cy="895298"/>
          </a:xfrm>
          <a:prstGeom prst="rect">
            <a:avLst/>
          </a:prstGeom>
          <a:solidFill>
            <a:schemeClr val="accent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7EB811B1-FA6C-4384-F36B-B6D02951F08B}"/>
              </a:ext>
            </a:extLst>
          </p:cNvPr>
          <p:cNvSpPr/>
          <p:nvPr/>
        </p:nvSpPr>
        <p:spPr>
          <a:xfrm>
            <a:off x="5943600" y="3167406"/>
            <a:ext cx="4141190" cy="565608"/>
          </a:xfrm>
          <a:prstGeom prst="roundRect">
            <a:avLst>
              <a:gd name="adj" fmla="val 50000"/>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938F444B-CF04-C880-6EBF-C8B8376A979B}"/>
              </a:ext>
            </a:extLst>
          </p:cNvPr>
          <p:cNvSpPr/>
          <p:nvPr/>
        </p:nvSpPr>
        <p:spPr>
          <a:xfrm>
            <a:off x="5943600" y="3942376"/>
            <a:ext cx="4141190" cy="565608"/>
          </a:xfrm>
          <a:prstGeom prst="roundRect">
            <a:avLst>
              <a:gd name="adj" fmla="val 50000"/>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97BC413-4B91-37C2-11AE-FBC8D0EDF577}"/>
              </a:ext>
            </a:extLst>
          </p:cNvPr>
          <p:cNvSpPr txBox="1"/>
          <p:nvPr/>
        </p:nvSpPr>
        <p:spPr>
          <a:xfrm>
            <a:off x="7502167" y="4029838"/>
            <a:ext cx="1466265" cy="390684"/>
          </a:xfrm>
          <a:prstGeom prst="rect">
            <a:avLst/>
          </a:prstGeom>
          <a:noFill/>
        </p:spPr>
        <p:txBody>
          <a:bodyPr wrap="square" rtlCol="0">
            <a:spAutoFit/>
          </a:bodyPr>
          <a:lstStyle/>
          <a:p>
            <a:pPr marL="0" marR="99060" algn="just" rtl="0">
              <a:lnSpc>
                <a:spcPct val="115000"/>
              </a:lnSpc>
              <a:spcAft>
                <a:spcPts val="80"/>
              </a:spcAft>
              <a:tabLst>
                <a:tab pos="821055" algn="l"/>
              </a:tabLst>
            </a:pPr>
            <a:r>
              <a:rPr lang="en-US" sz="1800" b="1" kern="100" dirty="0">
                <a:solidFill>
                  <a:schemeClr val="bg1">
                    <a:lumMod val="50000"/>
                    <a:lumOff val="50000"/>
                  </a:schemeClr>
                </a:solidFill>
                <a:effectLst/>
                <a:latin typeface="Bahnschrift SemiBold" panose="020B0502040204020203" pitchFamily="34" charset="0"/>
                <a:ea typeface="Calibri" panose="020F0502020204030204" pitchFamily="34" charset="0"/>
              </a:rPr>
              <a:t>15Five</a:t>
            </a:r>
            <a:endParaRPr lang="en-US" sz="1800" kern="100" dirty="0">
              <a:solidFill>
                <a:schemeClr val="bg1">
                  <a:lumMod val="50000"/>
                  <a:lumOff val="50000"/>
                </a:schemeClr>
              </a:solidFill>
              <a:effectLst/>
              <a:latin typeface="Bahnschrift SemiBold" panose="020B0502040204020203" pitchFamily="34" charset="0"/>
              <a:ea typeface="Calibri" panose="020F0502020204030204" pitchFamily="34" charset="0"/>
            </a:endParaRPr>
          </a:p>
        </p:txBody>
      </p:sp>
      <p:sp>
        <p:nvSpPr>
          <p:cNvPr id="13" name="Rectangle: Rounded Corners 12">
            <a:extLst>
              <a:ext uri="{FF2B5EF4-FFF2-40B4-BE49-F238E27FC236}">
                <a16:creationId xmlns:a16="http://schemas.microsoft.com/office/drawing/2014/main" id="{A1D12177-3012-F050-451A-692121B864A3}"/>
              </a:ext>
            </a:extLst>
          </p:cNvPr>
          <p:cNvSpPr/>
          <p:nvPr/>
        </p:nvSpPr>
        <p:spPr>
          <a:xfrm>
            <a:off x="5943600" y="4719427"/>
            <a:ext cx="4141190" cy="565608"/>
          </a:xfrm>
          <a:prstGeom prst="roundRect">
            <a:avLst>
              <a:gd name="adj" fmla="val 50000"/>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034B936-6A73-34D1-3C2E-50561065A9A6}"/>
              </a:ext>
            </a:extLst>
          </p:cNvPr>
          <p:cNvSpPr txBox="1"/>
          <p:nvPr/>
        </p:nvSpPr>
        <p:spPr>
          <a:xfrm>
            <a:off x="7453191" y="4806889"/>
            <a:ext cx="1666444" cy="390684"/>
          </a:xfrm>
          <a:prstGeom prst="rect">
            <a:avLst/>
          </a:prstGeom>
          <a:noFill/>
        </p:spPr>
        <p:txBody>
          <a:bodyPr wrap="square" rtlCol="0">
            <a:spAutoFit/>
          </a:bodyPr>
          <a:lstStyle/>
          <a:p>
            <a:pPr marL="0" marR="99060" algn="just" rtl="0">
              <a:lnSpc>
                <a:spcPct val="115000"/>
              </a:lnSpc>
              <a:spcAft>
                <a:spcPts val="80"/>
              </a:spcAft>
              <a:tabLst>
                <a:tab pos="821055" algn="l"/>
              </a:tabLst>
            </a:pPr>
            <a:r>
              <a:rPr lang="en-US" sz="1800" b="1" kern="100" dirty="0">
                <a:solidFill>
                  <a:schemeClr val="bg1">
                    <a:lumMod val="50000"/>
                    <a:lumOff val="50000"/>
                  </a:schemeClr>
                </a:solidFill>
                <a:effectLst/>
                <a:latin typeface="Bahnschrift SemiBold" panose="020B0502040204020203" pitchFamily="34" charset="0"/>
                <a:ea typeface="Calibri" panose="020F0502020204030204" pitchFamily="34" charset="0"/>
              </a:rPr>
              <a:t>Lattice</a:t>
            </a:r>
            <a:endParaRPr lang="en-US" sz="1800" kern="100" dirty="0">
              <a:solidFill>
                <a:schemeClr val="bg1">
                  <a:lumMod val="50000"/>
                  <a:lumOff val="50000"/>
                </a:schemeClr>
              </a:solidFill>
              <a:effectLst/>
              <a:latin typeface="Bahnschrift SemiBold" panose="020B0502040204020203" pitchFamily="34" charset="0"/>
              <a:ea typeface="Calibri" panose="020F0502020204030204" pitchFamily="34" charset="0"/>
            </a:endParaRPr>
          </a:p>
        </p:txBody>
      </p:sp>
      <p:sp>
        <p:nvSpPr>
          <p:cNvPr id="15" name="TextBox 14">
            <a:extLst>
              <a:ext uri="{FF2B5EF4-FFF2-40B4-BE49-F238E27FC236}">
                <a16:creationId xmlns:a16="http://schemas.microsoft.com/office/drawing/2014/main" id="{ACE9F5B5-3687-9E0B-9712-4AB0C10F52E0}"/>
              </a:ext>
            </a:extLst>
          </p:cNvPr>
          <p:cNvSpPr txBox="1"/>
          <p:nvPr/>
        </p:nvSpPr>
        <p:spPr>
          <a:xfrm>
            <a:off x="7481983" y="3265544"/>
            <a:ext cx="1548762" cy="369332"/>
          </a:xfrm>
          <a:prstGeom prst="rect">
            <a:avLst/>
          </a:prstGeom>
          <a:noFill/>
        </p:spPr>
        <p:txBody>
          <a:bodyPr wrap="square" rtlCol="0">
            <a:spAutoFit/>
          </a:bodyPr>
          <a:lstStyle/>
          <a:p>
            <a:r>
              <a:rPr lang="en-US" dirty="0" err="1">
                <a:solidFill>
                  <a:schemeClr val="bg1">
                    <a:lumMod val="50000"/>
                    <a:lumOff val="50000"/>
                  </a:schemeClr>
                </a:solidFill>
                <a:latin typeface="Bahnschrift SemiBold" panose="020B0502040204020203" pitchFamily="34" charset="0"/>
              </a:rPr>
              <a:t>Trakstar</a:t>
            </a:r>
            <a:endParaRPr lang="en-US" dirty="0">
              <a:solidFill>
                <a:schemeClr val="bg1">
                  <a:lumMod val="50000"/>
                  <a:lumOff val="50000"/>
                </a:schemeClr>
              </a:solidFill>
              <a:latin typeface="Bahnschrift SemiBold" panose="020B0502040204020203" pitchFamily="34" charset="0"/>
            </a:endParaRPr>
          </a:p>
        </p:txBody>
      </p:sp>
    </p:spTree>
    <p:extLst>
      <p:ext uri="{BB962C8B-B14F-4D97-AF65-F5344CB8AC3E}">
        <p14:creationId xmlns:p14="http://schemas.microsoft.com/office/powerpoint/2010/main" val="1640488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53A72-5923-9467-2525-92B51C3BC49F}"/>
              </a:ext>
            </a:extLst>
          </p:cNvPr>
          <p:cNvSpPr>
            <a:spLocks noGrp="1"/>
          </p:cNvSpPr>
          <p:nvPr>
            <p:ph type="title"/>
          </p:nvPr>
        </p:nvSpPr>
        <p:spPr/>
        <p:txBody>
          <a:bodyPr/>
          <a:lstStyle/>
          <a:p>
            <a:r>
              <a:rPr lang="en-US" dirty="0" err="1"/>
              <a:t>Trakstar</a:t>
            </a:r>
            <a:endParaRPr lang="en-US" dirty="0"/>
          </a:p>
        </p:txBody>
      </p:sp>
      <p:pic>
        <p:nvPicPr>
          <p:cNvPr id="4" name="Picture 3">
            <a:extLst>
              <a:ext uri="{FF2B5EF4-FFF2-40B4-BE49-F238E27FC236}">
                <a16:creationId xmlns:a16="http://schemas.microsoft.com/office/drawing/2014/main" id="{E22FF31F-667B-9DC6-952D-112C2293212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3181" y="2227634"/>
            <a:ext cx="10571998" cy="4630366"/>
          </a:xfrm>
          <a:prstGeom prst="rect">
            <a:avLst/>
          </a:prstGeom>
          <a:noFill/>
          <a:ln>
            <a:noFill/>
          </a:ln>
        </p:spPr>
      </p:pic>
    </p:spTree>
    <p:extLst>
      <p:ext uri="{BB962C8B-B14F-4D97-AF65-F5344CB8AC3E}">
        <p14:creationId xmlns:p14="http://schemas.microsoft.com/office/powerpoint/2010/main" val="4264468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0449F-79AC-83C6-6E5F-5510B87EEF74}"/>
              </a:ext>
            </a:extLst>
          </p:cNvPr>
          <p:cNvSpPr>
            <a:spLocks noGrp="1"/>
          </p:cNvSpPr>
          <p:nvPr>
            <p:ph type="title"/>
          </p:nvPr>
        </p:nvSpPr>
        <p:spPr/>
        <p:txBody>
          <a:bodyPr/>
          <a:lstStyle/>
          <a:p>
            <a:r>
              <a:rPr lang="en-US" dirty="0"/>
              <a:t>15Five</a:t>
            </a:r>
          </a:p>
        </p:txBody>
      </p:sp>
      <p:pic>
        <p:nvPicPr>
          <p:cNvPr id="4" name="Picture 3">
            <a:extLst>
              <a:ext uri="{FF2B5EF4-FFF2-40B4-BE49-F238E27FC236}">
                <a16:creationId xmlns:a16="http://schemas.microsoft.com/office/drawing/2014/main" id="{9C68E8B0-DECA-9255-6E8C-D3FAB65971D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0000" y="2232273"/>
            <a:ext cx="10571998" cy="4625727"/>
          </a:xfrm>
          <a:prstGeom prst="rect">
            <a:avLst/>
          </a:prstGeom>
          <a:noFill/>
          <a:ln>
            <a:noFill/>
          </a:ln>
        </p:spPr>
      </p:pic>
    </p:spTree>
    <p:extLst>
      <p:ext uri="{BB962C8B-B14F-4D97-AF65-F5344CB8AC3E}">
        <p14:creationId xmlns:p14="http://schemas.microsoft.com/office/powerpoint/2010/main" val="1608269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2038E-9B43-8E01-E29C-5E319EA6F35C}"/>
              </a:ext>
            </a:extLst>
          </p:cNvPr>
          <p:cNvSpPr>
            <a:spLocks noGrp="1"/>
          </p:cNvSpPr>
          <p:nvPr>
            <p:ph type="title"/>
          </p:nvPr>
        </p:nvSpPr>
        <p:spPr/>
        <p:txBody>
          <a:bodyPr/>
          <a:lstStyle/>
          <a:p>
            <a:r>
              <a:rPr lang="en-US" dirty="0"/>
              <a:t>Lattice</a:t>
            </a:r>
          </a:p>
        </p:txBody>
      </p:sp>
      <p:pic>
        <p:nvPicPr>
          <p:cNvPr id="4" name="Picture 3">
            <a:extLst>
              <a:ext uri="{FF2B5EF4-FFF2-40B4-BE49-F238E27FC236}">
                <a16:creationId xmlns:a16="http://schemas.microsoft.com/office/drawing/2014/main" id="{C3B9635A-B6DD-44FD-3E2A-A95932291D1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0000" y="2217906"/>
            <a:ext cx="10571998" cy="4640094"/>
          </a:xfrm>
          <a:prstGeom prst="rect">
            <a:avLst/>
          </a:prstGeom>
          <a:noFill/>
          <a:ln>
            <a:noFill/>
          </a:ln>
        </p:spPr>
      </p:pic>
    </p:spTree>
    <p:extLst>
      <p:ext uri="{BB962C8B-B14F-4D97-AF65-F5344CB8AC3E}">
        <p14:creationId xmlns:p14="http://schemas.microsoft.com/office/powerpoint/2010/main" val="1048072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F9D63-DB2A-B138-695C-6A1CF68EABB9}"/>
              </a:ext>
            </a:extLst>
          </p:cNvPr>
          <p:cNvSpPr>
            <a:spLocks noGrp="1"/>
          </p:cNvSpPr>
          <p:nvPr>
            <p:ph type="title"/>
          </p:nvPr>
        </p:nvSpPr>
        <p:spPr/>
        <p:txBody>
          <a:bodyPr/>
          <a:lstStyle/>
          <a:p>
            <a:r>
              <a:rPr lang="en-US" dirty="0"/>
              <a:t>CHAPTER III</a:t>
            </a:r>
          </a:p>
        </p:txBody>
      </p:sp>
      <p:sp>
        <p:nvSpPr>
          <p:cNvPr id="4" name="Hexagon 3">
            <a:extLst>
              <a:ext uri="{FF2B5EF4-FFF2-40B4-BE49-F238E27FC236}">
                <a16:creationId xmlns:a16="http://schemas.microsoft.com/office/drawing/2014/main" id="{A0C75D86-8FFB-56E3-5BF3-934328682B50}"/>
              </a:ext>
            </a:extLst>
          </p:cNvPr>
          <p:cNvSpPr/>
          <p:nvPr/>
        </p:nvSpPr>
        <p:spPr>
          <a:xfrm>
            <a:off x="818712" y="2758047"/>
            <a:ext cx="804587" cy="713062"/>
          </a:xfrm>
          <a:prstGeom prst="hex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Connector 4">
            <a:extLst>
              <a:ext uri="{FF2B5EF4-FFF2-40B4-BE49-F238E27FC236}">
                <a16:creationId xmlns:a16="http://schemas.microsoft.com/office/drawing/2014/main" id="{BFF548CF-3C68-193E-5163-0BD3B14F45FC}"/>
              </a:ext>
            </a:extLst>
          </p:cNvPr>
          <p:cNvSpPr/>
          <p:nvPr/>
        </p:nvSpPr>
        <p:spPr>
          <a:xfrm>
            <a:off x="1021402" y="2929912"/>
            <a:ext cx="396070" cy="369332"/>
          </a:xfrm>
          <a:prstGeom prst="flowChartConnector">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E706964-5F41-9794-EE77-F2C04FB54DC6}"/>
              </a:ext>
            </a:extLst>
          </p:cNvPr>
          <p:cNvSpPr/>
          <p:nvPr/>
        </p:nvSpPr>
        <p:spPr>
          <a:xfrm>
            <a:off x="1478135" y="2916764"/>
            <a:ext cx="2990203" cy="37875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8A0645D-B4DB-BAA3-9F8F-6E71B1768799}"/>
              </a:ext>
            </a:extLst>
          </p:cNvPr>
          <p:cNvSpPr txBox="1"/>
          <p:nvPr/>
        </p:nvSpPr>
        <p:spPr>
          <a:xfrm>
            <a:off x="1620162" y="2925199"/>
            <a:ext cx="1754006" cy="369332"/>
          </a:xfrm>
          <a:prstGeom prst="rect">
            <a:avLst/>
          </a:prstGeom>
          <a:noFill/>
        </p:spPr>
        <p:txBody>
          <a:bodyPr wrap="none" rtlCol="0">
            <a:spAutoFit/>
          </a:bodyPr>
          <a:lstStyle/>
          <a:p>
            <a:r>
              <a:rPr lang="en-US" dirty="0">
                <a:latin typeface="Bahnschrift SemiBold" panose="020B0502040204020203" pitchFamily="34" charset="0"/>
              </a:rPr>
              <a:t>INTRODUCTION</a:t>
            </a:r>
          </a:p>
        </p:txBody>
      </p:sp>
      <p:sp>
        <p:nvSpPr>
          <p:cNvPr id="8" name="Hexagon 7">
            <a:extLst>
              <a:ext uri="{FF2B5EF4-FFF2-40B4-BE49-F238E27FC236}">
                <a16:creationId xmlns:a16="http://schemas.microsoft.com/office/drawing/2014/main" id="{29FAADFF-8BBA-A4B0-566C-7FB4860179E7}"/>
              </a:ext>
            </a:extLst>
          </p:cNvPr>
          <p:cNvSpPr/>
          <p:nvPr/>
        </p:nvSpPr>
        <p:spPr>
          <a:xfrm>
            <a:off x="818712" y="3682293"/>
            <a:ext cx="804587" cy="713062"/>
          </a:xfrm>
          <a:prstGeom prst="hex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a:extLst>
              <a:ext uri="{FF2B5EF4-FFF2-40B4-BE49-F238E27FC236}">
                <a16:creationId xmlns:a16="http://schemas.microsoft.com/office/drawing/2014/main" id="{CA322A6B-F93B-D624-E84A-F71F99BB14AB}"/>
              </a:ext>
            </a:extLst>
          </p:cNvPr>
          <p:cNvSpPr/>
          <p:nvPr/>
        </p:nvSpPr>
        <p:spPr>
          <a:xfrm>
            <a:off x="1021402" y="3854158"/>
            <a:ext cx="396070" cy="369332"/>
          </a:xfrm>
          <a:prstGeom prst="flowChartConnector">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B38EA08-77D3-E9AE-49EA-54300BF86E8B}"/>
              </a:ext>
            </a:extLst>
          </p:cNvPr>
          <p:cNvSpPr/>
          <p:nvPr/>
        </p:nvSpPr>
        <p:spPr>
          <a:xfrm>
            <a:off x="1478135" y="3841010"/>
            <a:ext cx="2990203" cy="37875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8B5E91F-B6B7-85B2-7F82-69ACB4AAA5D9}"/>
              </a:ext>
            </a:extLst>
          </p:cNvPr>
          <p:cNvSpPr txBox="1"/>
          <p:nvPr/>
        </p:nvSpPr>
        <p:spPr>
          <a:xfrm>
            <a:off x="1620162" y="3856799"/>
            <a:ext cx="2505814" cy="369332"/>
          </a:xfrm>
          <a:prstGeom prst="rect">
            <a:avLst/>
          </a:prstGeom>
          <a:noFill/>
        </p:spPr>
        <p:txBody>
          <a:bodyPr wrap="none" rtlCol="0">
            <a:spAutoFit/>
          </a:bodyPr>
          <a:lstStyle/>
          <a:p>
            <a:r>
              <a:rPr lang="en-US" dirty="0">
                <a:latin typeface="Bahnschrift SemiBold" panose="020B0502040204020203" pitchFamily="34" charset="0"/>
              </a:rPr>
              <a:t>SYSTEM DESCRIPTION</a:t>
            </a:r>
          </a:p>
        </p:txBody>
      </p:sp>
      <p:sp>
        <p:nvSpPr>
          <p:cNvPr id="12" name="Hexagon 11">
            <a:extLst>
              <a:ext uri="{FF2B5EF4-FFF2-40B4-BE49-F238E27FC236}">
                <a16:creationId xmlns:a16="http://schemas.microsoft.com/office/drawing/2014/main" id="{153F166A-F2F2-614A-7669-7B19DA16069D}"/>
              </a:ext>
            </a:extLst>
          </p:cNvPr>
          <p:cNvSpPr/>
          <p:nvPr/>
        </p:nvSpPr>
        <p:spPr>
          <a:xfrm>
            <a:off x="818712" y="4601826"/>
            <a:ext cx="804587" cy="713062"/>
          </a:xfrm>
          <a:prstGeom prst="hex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361B01A1-0D87-A45B-170A-1903CB7B7C15}"/>
              </a:ext>
            </a:extLst>
          </p:cNvPr>
          <p:cNvSpPr/>
          <p:nvPr/>
        </p:nvSpPr>
        <p:spPr>
          <a:xfrm>
            <a:off x="1021402" y="4773691"/>
            <a:ext cx="396070" cy="369332"/>
          </a:xfrm>
          <a:prstGeom prst="flowChartConnector">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0E9D40C-D408-8348-B876-858D040617BD}"/>
              </a:ext>
            </a:extLst>
          </p:cNvPr>
          <p:cNvSpPr/>
          <p:nvPr/>
        </p:nvSpPr>
        <p:spPr>
          <a:xfrm>
            <a:off x="1478135" y="4760543"/>
            <a:ext cx="2990203" cy="37875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2593C2B-485B-F979-C2FB-7C57E1C32542}"/>
              </a:ext>
            </a:extLst>
          </p:cNvPr>
          <p:cNvSpPr txBox="1"/>
          <p:nvPr/>
        </p:nvSpPr>
        <p:spPr>
          <a:xfrm>
            <a:off x="1622685" y="4765256"/>
            <a:ext cx="2260555" cy="369332"/>
          </a:xfrm>
          <a:prstGeom prst="rect">
            <a:avLst/>
          </a:prstGeom>
          <a:noFill/>
        </p:spPr>
        <p:txBody>
          <a:bodyPr wrap="none" rtlCol="0">
            <a:spAutoFit/>
          </a:bodyPr>
          <a:lstStyle/>
          <a:p>
            <a:r>
              <a:rPr lang="en-US" dirty="0">
                <a:latin typeface="Bahnschrift SemiBold" panose="020B0502040204020203" pitchFamily="34" charset="0"/>
              </a:rPr>
              <a:t>USE CASE DIAGRAM</a:t>
            </a:r>
          </a:p>
        </p:txBody>
      </p:sp>
      <p:sp>
        <p:nvSpPr>
          <p:cNvPr id="16" name="Hexagon 15">
            <a:extLst>
              <a:ext uri="{FF2B5EF4-FFF2-40B4-BE49-F238E27FC236}">
                <a16:creationId xmlns:a16="http://schemas.microsoft.com/office/drawing/2014/main" id="{027A8292-3FA2-D137-A082-6AE8FB94B57F}"/>
              </a:ext>
            </a:extLst>
          </p:cNvPr>
          <p:cNvSpPr/>
          <p:nvPr/>
        </p:nvSpPr>
        <p:spPr>
          <a:xfrm>
            <a:off x="6096000" y="2753334"/>
            <a:ext cx="804587" cy="713062"/>
          </a:xfrm>
          <a:prstGeom prst="hex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a:extLst>
              <a:ext uri="{FF2B5EF4-FFF2-40B4-BE49-F238E27FC236}">
                <a16:creationId xmlns:a16="http://schemas.microsoft.com/office/drawing/2014/main" id="{E3215063-D829-7940-DE07-FAFBDD682F26}"/>
              </a:ext>
            </a:extLst>
          </p:cNvPr>
          <p:cNvSpPr/>
          <p:nvPr/>
        </p:nvSpPr>
        <p:spPr>
          <a:xfrm>
            <a:off x="6298690" y="2925199"/>
            <a:ext cx="396070" cy="369332"/>
          </a:xfrm>
          <a:prstGeom prst="flowChartConnector">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ED81DDC-821B-18B8-5E7F-434C372D7844}"/>
              </a:ext>
            </a:extLst>
          </p:cNvPr>
          <p:cNvSpPr/>
          <p:nvPr/>
        </p:nvSpPr>
        <p:spPr>
          <a:xfrm>
            <a:off x="6755423" y="2912051"/>
            <a:ext cx="2990203" cy="37875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7B856E8-EF42-0410-E854-A11465A992BF}"/>
              </a:ext>
            </a:extLst>
          </p:cNvPr>
          <p:cNvSpPr txBox="1"/>
          <p:nvPr/>
        </p:nvSpPr>
        <p:spPr>
          <a:xfrm>
            <a:off x="6897450" y="2916764"/>
            <a:ext cx="2428870" cy="369332"/>
          </a:xfrm>
          <a:prstGeom prst="rect">
            <a:avLst/>
          </a:prstGeom>
          <a:noFill/>
        </p:spPr>
        <p:txBody>
          <a:bodyPr wrap="none" rtlCol="0">
            <a:spAutoFit/>
          </a:bodyPr>
          <a:lstStyle/>
          <a:p>
            <a:r>
              <a:rPr lang="en-US" dirty="0">
                <a:latin typeface="Bahnschrift SemiBold" panose="020B0502040204020203" pitchFamily="34" charset="0"/>
              </a:rPr>
              <a:t>DATA FLOW DIAGRAM</a:t>
            </a:r>
          </a:p>
        </p:txBody>
      </p:sp>
      <p:sp>
        <p:nvSpPr>
          <p:cNvPr id="20" name="Hexagon 19">
            <a:extLst>
              <a:ext uri="{FF2B5EF4-FFF2-40B4-BE49-F238E27FC236}">
                <a16:creationId xmlns:a16="http://schemas.microsoft.com/office/drawing/2014/main" id="{50F5AAA1-9FFD-68D8-F83F-3AE456692D6A}"/>
              </a:ext>
            </a:extLst>
          </p:cNvPr>
          <p:cNvSpPr/>
          <p:nvPr/>
        </p:nvSpPr>
        <p:spPr>
          <a:xfrm>
            <a:off x="6096000" y="3690728"/>
            <a:ext cx="804587" cy="713062"/>
          </a:xfrm>
          <a:prstGeom prst="hex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B0ADD209-A026-01F7-DF8D-6B006543DBF1}"/>
              </a:ext>
            </a:extLst>
          </p:cNvPr>
          <p:cNvSpPr/>
          <p:nvPr/>
        </p:nvSpPr>
        <p:spPr>
          <a:xfrm>
            <a:off x="6298690" y="3862593"/>
            <a:ext cx="396070" cy="369332"/>
          </a:xfrm>
          <a:prstGeom prst="flowChartConnector">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C49A2AB-E737-782B-2F25-BA7DA8774BCF}"/>
              </a:ext>
            </a:extLst>
          </p:cNvPr>
          <p:cNvSpPr/>
          <p:nvPr/>
        </p:nvSpPr>
        <p:spPr>
          <a:xfrm>
            <a:off x="6755423" y="3849445"/>
            <a:ext cx="2990203" cy="37875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6C705DC-6B35-B2D0-E20D-00510128AD82}"/>
              </a:ext>
            </a:extLst>
          </p:cNvPr>
          <p:cNvSpPr txBox="1"/>
          <p:nvPr/>
        </p:nvSpPr>
        <p:spPr>
          <a:xfrm>
            <a:off x="6897450" y="3863585"/>
            <a:ext cx="625492" cy="369332"/>
          </a:xfrm>
          <a:prstGeom prst="rect">
            <a:avLst/>
          </a:prstGeom>
          <a:noFill/>
        </p:spPr>
        <p:txBody>
          <a:bodyPr wrap="none" rtlCol="0">
            <a:spAutoFit/>
          </a:bodyPr>
          <a:lstStyle/>
          <a:p>
            <a:r>
              <a:rPr lang="en-US" dirty="0">
                <a:latin typeface="Bahnschrift SemiBold" panose="020B0502040204020203" pitchFamily="34" charset="0"/>
              </a:rPr>
              <a:t>ERD</a:t>
            </a:r>
          </a:p>
        </p:txBody>
      </p:sp>
      <p:sp>
        <p:nvSpPr>
          <p:cNvPr id="24" name="Hexagon 23">
            <a:extLst>
              <a:ext uri="{FF2B5EF4-FFF2-40B4-BE49-F238E27FC236}">
                <a16:creationId xmlns:a16="http://schemas.microsoft.com/office/drawing/2014/main" id="{D1C1E139-FBF4-515D-94BC-C48FCF79D76F}"/>
              </a:ext>
            </a:extLst>
          </p:cNvPr>
          <p:cNvSpPr/>
          <p:nvPr/>
        </p:nvSpPr>
        <p:spPr>
          <a:xfrm>
            <a:off x="6096000" y="4610261"/>
            <a:ext cx="804587" cy="713062"/>
          </a:xfrm>
          <a:prstGeom prst="hex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Connector 24">
            <a:extLst>
              <a:ext uri="{FF2B5EF4-FFF2-40B4-BE49-F238E27FC236}">
                <a16:creationId xmlns:a16="http://schemas.microsoft.com/office/drawing/2014/main" id="{A598717E-7964-838F-8BA2-E1E1507D6ECA}"/>
              </a:ext>
            </a:extLst>
          </p:cNvPr>
          <p:cNvSpPr/>
          <p:nvPr/>
        </p:nvSpPr>
        <p:spPr>
          <a:xfrm>
            <a:off x="6298690" y="4782126"/>
            <a:ext cx="396070" cy="369332"/>
          </a:xfrm>
          <a:prstGeom prst="flowChartConnector">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E00EF43-9AD4-2294-B22A-6239AA661ABE}"/>
              </a:ext>
            </a:extLst>
          </p:cNvPr>
          <p:cNvSpPr/>
          <p:nvPr/>
        </p:nvSpPr>
        <p:spPr>
          <a:xfrm>
            <a:off x="6755423" y="4768978"/>
            <a:ext cx="2990203" cy="37875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633DC803-2AA3-A3B5-FD27-E5E553ECE61E}"/>
              </a:ext>
            </a:extLst>
          </p:cNvPr>
          <p:cNvSpPr txBox="1"/>
          <p:nvPr/>
        </p:nvSpPr>
        <p:spPr>
          <a:xfrm>
            <a:off x="6894542" y="4773691"/>
            <a:ext cx="2279791" cy="369332"/>
          </a:xfrm>
          <a:prstGeom prst="rect">
            <a:avLst/>
          </a:prstGeom>
          <a:noFill/>
        </p:spPr>
        <p:txBody>
          <a:bodyPr wrap="none" rtlCol="0">
            <a:spAutoFit/>
          </a:bodyPr>
          <a:lstStyle/>
          <a:p>
            <a:r>
              <a:rPr lang="en-US" dirty="0">
                <a:latin typeface="Bahnschrift SemiBold" panose="020B0502040204020203" pitchFamily="34" charset="0"/>
              </a:rPr>
              <a:t>DATA BASE DESIGN</a:t>
            </a:r>
          </a:p>
        </p:txBody>
      </p:sp>
      <p:sp>
        <p:nvSpPr>
          <p:cNvPr id="28" name="TextBox 27">
            <a:extLst>
              <a:ext uri="{FF2B5EF4-FFF2-40B4-BE49-F238E27FC236}">
                <a16:creationId xmlns:a16="http://schemas.microsoft.com/office/drawing/2014/main" id="{A83C5E7F-23BF-AA97-A62F-022431EC2BE0}"/>
              </a:ext>
            </a:extLst>
          </p:cNvPr>
          <p:cNvSpPr txBox="1"/>
          <p:nvPr/>
        </p:nvSpPr>
        <p:spPr>
          <a:xfrm>
            <a:off x="1021402" y="2925199"/>
            <a:ext cx="456733" cy="369332"/>
          </a:xfrm>
          <a:prstGeom prst="rect">
            <a:avLst/>
          </a:prstGeom>
          <a:noFill/>
        </p:spPr>
        <p:txBody>
          <a:bodyPr wrap="square" rtlCol="0">
            <a:spAutoFit/>
          </a:bodyPr>
          <a:lstStyle/>
          <a:p>
            <a:r>
              <a:rPr lang="en-US" dirty="0">
                <a:solidFill>
                  <a:schemeClr val="bg1"/>
                </a:solidFill>
                <a:latin typeface="Bahnschrift SemiBold" panose="020B0502040204020203" pitchFamily="34" charset="0"/>
              </a:rPr>
              <a:t>01</a:t>
            </a:r>
          </a:p>
        </p:txBody>
      </p:sp>
      <p:sp>
        <p:nvSpPr>
          <p:cNvPr id="29" name="TextBox 28">
            <a:extLst>
              <a:ext uri="{FF2B5EF4-FFF2-40B4-BE49-F238E27FC236}">
                <a16:creationId xmlns:a16="http://schemas.microsoft.com/office/drawing/2014/main" id="{A4FEC7C0-3FA1-A230-03B3-1313A2AFF81E}"/>
              </a:ext>
            </a:extLst>
          </p:cNvPr>
          <p:cNvSpPr txBox="1"/>
          <p:nvPr/>
        </p:nvSpPr>
        <p:spPr>
          <a:xfrm>
            <a:off x="1021401" y="3854870"/>
            <a:ext cx="456733" cy="369332"/>
          </a:xfrm>
          <a:prstGeom prst="rect">
            <a:avLst/>
          </a:prstGeom>
          <a:noFill/>
        </p:spPr>
        <p:txBody>
          <a:bodyPr wrap="square" rtlCol="0">
            <a:spAutoFit/>
          </a:bodyPr>
          <a:lstStyle/>
          <a:p>
            <a:r>
              <a:rPr lang="en-US" dirty="0">
                <a:solidFill>
                  <a:schemeClr val="bg1"/>
                </a:solidFill>
                <a:latin typeface="Bahnschrift SemiBold" panose="020B0502040204020203" pitchFamily="34" charset="0"/>
              </a:rPr>
              <a:t>02</a:t>
            </a:r>
          </a:p>
        </p:txBody>
      </p:sp>
      <p:sp>
        <p:nvSpPr>
          <p:cNvPr id="30" name="TextBox 29">
            <a:extLst>
              <a:ext uri="{FF2B5EF4-FFF2-40B4-BE49-F238E27FC236}">
                <a16:creationId xmlns:a16="http://schemas.microsoft.com/office/drawing/2014/main" id="{6F6253F1-CF2D-F7BD-64AB-E716EB27BE9A}"/>
              </a:ext>
            </a:extLst>
          </p:cNvPr>
          <p:cNvSpPr txBox="1"/>
          <p:nvPr/>
        </p:nvSpPr>
        <p:spPr>
          <a:xfrm>
            <a:off x="1021400" y="4782126"/>
            <a:ext cx="456733" cy="369332"/>
          </a:xfrm>
          <a:prstGeom prst="rect">
            <a:avLst/>
          </a:prstGeom>
          <a:noFill/>
        </p:spPr>
        <p:txBody>
          <a:bodyPr wrap="square" rtlCol="0">
            <a:spAutoFit/>
          </a:bodyPr>
          <a:lstStyle/>
          <a:p>
            <a:r>
              <a:rPr lang="en-US" dirty="0">
                <a:solidFill>
                  <a:schemeClr val="bg1"/>
                </a:solidFill>
                <a:latin typeface="Bahnschrift SemiBold" panose="020B0502040204020203" pitchFamily="34" charset="0"/>
              </a:rPr>
              <a:t>03</a:t>
            </a:r>
          </a:p>
        </p:txBody>
      </p:sp>
      <p:sp>
        <p:nvSpPr>
          <p:cNvPr id="31" name="TextBox 30">
            <a:extLst>
              <a:ext uri="{FF2B5EF4-FFF2-40B4-BE49-F238E27FC236}">
                <a16:creationId xmlns:a16="http://schemas.microsoft.com/office/drawing/2014/main" id="{CF9BDD85-AF23-8F82-5218-F4155F24BE76}"/>
              </a:ext>
            </a:extLst>
          </p:cNvPr>
          <p:cNvSpPr txBox="1"/>
          <p:nvPr/>
        </p:nvSpPr>
        <p:spPr>
          <a:xfrm>
            <a:off x="6268358" y="2923835"/>
            <a:ext cx="456733" cy="369332"/>
          </a:xfrm>
          <a:prstGeom prst="rect">
            <a:avLst/>
          </a:prstGeom>
          <a:noFill/>
        </p:spPr>
        <p:txBody>
          <a:bodyPr wrap="square" rtlCol="0">
            <a:spAutoFit/>
          </a:bodyPr>
          <a:lstStyle/>
          <a:p>
            <a:r>
              <a:rPr lang="en-US" dirty="0">
                <a:solidFill>
                  <a:schemeClr val="bg1"/>
                </a:solidFill>
                <a:latin typeface="Bahnschrift SemiBold" panose="020B0502040204020203" pitchFamily="34" charset="0"/>
              </a:rPr>
              <a:t>04</a:t>
            </a:r>
          </a:p>
        </p:txBody>
      </p:sp>
      <p:sp>
        <p:nvSpPr>
          <p:cNvPr id="32" name="TextBox 31">
            <a:extLst>
              <a:ext uri="{FF2B5EF4-FFF2-40B4-BE49-F238E27FC236}">
                <a16:creationId xmlns:a16="http://schemas.microsoft.com/office/drawing/2014/main" id="{71DC8286-F056-016E-02B0-07C017E311C1}"/>
              </a:ext>
            </a:extLst>
          </p:cNvPr>
          <p:cNvSpPr txBox="1"/>
          <p:nvPr/>
        </p:nvSpPr>
        <p:spPr>
          <a:xfrm>
            <a:off x="6298689" y="4782126"/>
            <a:ext cx="456733" cy="369332"/>
          </a:xfrm>
          <a:prstGeom prst="rect">
            <a:avLst/>
          </a:prstGeom>
          <a:noFill/>
        </p:spPr>
        <p:txBody>
          <a:bodyPr wrap="square" rtlCol="0">
            <a:spAutoFit/>
          </a:bodyPr>
          <a:lstStyle/>
          <a:p>
            <a:r>
              <a:rPr lang="en-US" dirty="0">
                <a:solidFill>
                  <a:schemeClr val="bg1"/>
                </a:solidFill>
                <a:latin typeface="Bahnschrift SemiBold" panose="020B0502040204020203" pitchFamily="34" charset="0"/>
              </a:rPr>
              <a:t>06</a:t>
            </a:r>
          </a:p>
        </p:txBody>
      </p:sp>
      <p:sp>
        <p:nvSpPr>
          <p:cNvPr id="33" name="TextBox 32">
            <a:extLst>
              <a:ext uri="{FF2B5EF4-FFF2-40B4-BE49-F238E27FC236}">
                <a16:creationId xmlns:a16="http://schemas.microsoft.com/office/drawing/2014/main" id="{2846BF10-1B2B-6D0B-25BF-0C500E5E8310}"/>
              </a:ext>
            </a:extLst>
          </p:cNvPr>
          <p:cNvSpPr txBox="1"/>
          <p:nvPr/>
        </p:nvSpPr>
        <p:spPr>
          <a:xfrm>
            <a:off x="6298690" y="3855383"/>
            <a:ext cx="456733" cy="369332"/>
          </a:xfrm>
          <a:prstGeom prst="rect">
            <a:avLst/>
          </a:prstGeom>
          <a:noFill/>
        </p:spPr>
        <p:txBody>
          <a:bodyPr wrap="square" rtlCol="0">
            <a:spAutoFit/>
          </a:bodyPr>
          <a:lstStyle/>
          <a:p>
            <a:r>
              <a:rPr lang="en-US" dirty="0">
                <a:solidFill>
                  <a:schemeClr val="bg1"/>
                </a:solidFill>
                <a:latin typeface="Bahnschrift SemiBold" panose="020B0502040204020203" pitchFamily="34" charset="0"/>
              </a:rPr>
              <a:t>05</a:t>
            </a:r>
          </a:p>
        </p:txBody>
      </p:sp>
    </p:spTree>
    <p:extLst>
      <p:ext uri="{BB962C8B-B14F-4D97-AF65-F5344CB8AC3E}">
        <p14:creationId xmlns:p14="http://schemas.microsoft.com/office/powerpoint/2010/main" val="10111488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173A2-D10A-F152-5C61-E9AA4009BF46}"/>
              </a:ext>
            </a:extLst>
          </p:cNvPr>
          <p:cNvSpPr>
            <a:spLocks noGrp="1"/>
          </p:cNvSpPr>
          <p:nvPr>
            <p:ph type="title"/>
          </p:nvPr>
        </p:nvSpPr>
        <p:spPr/>
        <p:txBody>
          <a:bodyPr/>
          <a:lstStyle/>
          <a:p>
            <a:r>
              <a:rPr lang="en-US" dirty="0"/>
              <a:t>SYSTEM DESCRIPTION </a:t>
            </a:r>
          </a:p>
        </p:txBody>
      </p:sp>
      <p:sp>
        <p:nvSpPr>
          <p:cNvPr id="4" name="TextBox 3">
            <a:extLst>
              <a:ext uri="{FF2B5EF4-FFF2-40B4-BE49-F238E27FC236}">
                <a16:creationId xmlns:a16="http://schemas.microsoft.com/office/drawing/2014/main" id="{34E2B801-1F57-5F89-8976-3DCE69380009}"/>
              </a:ext>
            </a:extLst>
          </p:cNvPr>
          <p:cNvSpPr txBox="1"/>
          <p:nvPr/>
        </p:nvSpPr>
        <p:spPr>
          <a:xfrm>
            <a:off x="636047" y="4818403"/>
            <a:ext cx="753732" cy="369332"/>
          </a:xfrm>
          <a:prstGeom prst="rect">
            <a:avLst/>
          </a:prstGeom>
          <a:noFill/>
        </p:spPr>
        <p:txBody>
          <a:bodyPr wrap="none" rtlCol="0">
            <a:spAutoFit/>
          </a:bodyPr>
          <a:lstStyle/>
          <a:p>
            <a:r>
              <a:rPr lang="en-US" dirty="0">
                <a:solidFill>
                  <a:schemeClr val="bg1">
                    <a:lumMod val="65000"/>
                    <a:lumOff val="35000"/>
                  </a:schemeClr>
                </a:solidFill>
                <a:latin typeface="Bahnschrift SemiBold" panose="020B0502040204020203" pitchFamily="34" charset="0"/>
              </a:rPr>
              <a:t>Login</a:t>
            </a:r>
          </a:p>
        </p:txBody>
      </p:sp>
      <p:sp>
        <p:nvSpPr>
          <p:cNvPr id="5" name="TextBox 4">
            <a:extLst>
              <a:ext uri="{FF2B5EF4-FFF2-40B4-BE49-F238E27FC236}">
                <a16:creationId xmlns:a16="http://schemas.microsoft.com/office/drawing/2014/main" id="{9C7FA4E7-53CE-7DCB-CBDA-0484AA618133}"/>
              </a:ext>
            </a:extLst>
          </p:cNvPr>
          <p:cNvSpPr txBox="1"/>
          <p:nvPr/>
        </p:nvSpPr>
        <p:spPr>
          <a:xfrm>
            <a:off x="1831894" y="4818403"/>
            <a:ext cx="2271776" cy="369332"/>
          </a:xfrm>
          <a:prstGeom prst="rect">
            <a:avLst/>
          </a:prstGeom>
          <a:noFill/>
        </p:spPr>
        <p:txBody>
          <a:bodyPr wrap="none" rtlCol="0">
            <a:spAutoFit/>
          </a:bodyPr>
          <a:lstStyle/>
          <a:p>
            <a:r>
              <a:rPr lang="en-US" dirty="0">
                <a:solidFill>
                  <a:schemeClr val="bg1">
                    <a:lumMod val="65000"/>
                    <a:lumOff val="35000"/>
                  </a:schemeClr>
                </a:solidFill>
                <a:latin typeface="Bahnschrift SemiBold" panose="020B0502040204020203" pitchFamily="34" charset="0"/>
              </a:rPr>
              <a:t>Show Personal Data</a:t>
            </a:r>
          </a:p>
        </p:txBody>
      </p:sp>
      <p:sp>
        <p:nvSpPr>
          <p:cNvPr id="6" name="TextBox 5">
            <a:extLst>
              <a:ext uri="{FF2B5EF4-FFF2-40B4-BE49-F238E27FC236}">
                <a16:creationId xmlns:a16="http://schemas.microsoft.com/office/drawing/2014/main" id="{C5E87C6E-CFC1-F222-6A4E-6BB60F659BA1}"/>
              </a:ext>
            </a:extLst>
          </p:cNvPr>
          <p:cNvSpPr txBox="1"/>
          <p:nvPr/>
        </p:nvSpPr>
        <p:spPr>
          <a:xfrm>
            <a:off x="5719131" y="4830379"/>
            <a:ext cx="2595582" cy="369332"/>
          </a:xfrm>
          <a:prstGeom prst="rect">
            <a:avLst/>
          </a:prstGeom>
          <a:noFill/>
        </p:spPr>
        <p:txBody>
          <a:bodyPr wrap="none" rtlCol="0">
            <a:spAutoFit/>
          </a:bodyPr>
          <a:lstStyle/>
          <a:p>
            <a:r>
              <a:rPr lang="en-US" dirty="0">
                <a:solidFill>
                  <a:schemeClr val="bg1">
                    <a:lumMod val="65000"/>
                    <a:lumOff val="35000"/>
                  </a:schemeClr>
                </a:solidFill>
                <a:latin typeface="Bahnschrift SemiBold" panose="020B0502040204020203" pitchFamily="34" charset="0"/>
              </a:rPr>
              <a:t>Managers Management</a:t>
            </a:r>
          </a:p>
        </p:txBody>
      </p:sp>
      <p:sp>
        <p:nvSpPr>
          <p:cNvPr id="7" name="TextBox 6">
            <a:extLst>
              <a:ext uri="{FF2B5EF4-FFF2-40B4-BE49-F238E27FC236}">
                <a16:creationId xmlns:a16="http://schemas.microsoft.com/office/drawing/2014/main" id="{524664C3-B250-FB53-F3B2-552C45A181C7}"/>
              </a:ext>
            </a:extLst>
          </p:cNvPr>
          <p:cNvSpPr txBox="1"/>
          <p:nvPr/>
        </p:nvSpPr>
        <p:spPr>
          <a:xfrm>
            <a:off x="4412706" y="4827300"/>
            <a:ext cx="997389" cy="369332"/>
          </a:xfrm>
          <a:prstGeom prst="rect">
            <a:avLst/>
          </a:prstGeom>
          <a:noFill/>
        </p:spPr>
        <p:txBody>
          <a:bodyPr wrap="none" rtlCol="0">
            <a:spAutoFit/>
          </a:bodyPr>
          <a:lstStyle/>
          <a:p>
            <a:r>
              <a:rPr lang="en-US" dirty="0">
                <a:solidFill>
                  <a:schemeClr val="bg1">
                    <a:lumMod val="65000"/>
                    <a:lumOff val="35000"/>
                  </a:schemeClr>
                </a:solidFill>
                <a:latin typeface="Bahnschrift SemiBold" panose="020B0502040204020203" pitchFamily="34" charset="0"/>
              </a:rPr>
              <a:t>Reports</a:t>
            </a:r>
          </a:p>
        </p:txBody>
      </p:sp>
      <p:sp>
        <p:nvSpPr>
          <p:cNvPr id="8" name="TextBox 7">
            <a:extLst>
              <a:ext uri="{FF2B5EF4-FFF2-40B4-BE49-F238E27FC236}">
                <a16:creationId xmlns:a16="http://schemas.microsoft.com/office/drawing/2014/main" id="{F89C3C11-764B-FC1F-14CB-4AE3E8C98C72}"/>
              </a:ext>
            </a:extLst>
          </p:cNvPr>
          <p:cNvSpPr txBox="1"/>
          <p:nvPr/>
        </p:nvSpPr>
        <p:spPr>
          <a:xfrm>
            <a:off x="8868839" y="4827300"/>
            <a:ext cx="2310248" cy="369332"/>
          </a:xfrm>
          <a:prstGeom prst="rect">
            <a:avLst/>
          </a:prstGeom>
          <a:noFill/>
        </p:spPr>
        <p:txBody>
          <a:bodyPr wrap="none" rtlCol="0">
            <a:spAutoFit/>
          </a:bodyPr>
          <a:lstStyle/>
          <a:p>
            <a:r>
              <a:rPr lang="en-US" dirty="0">
                <a:solidFill>
                  <a:schemeClr val="bg1">
                    <a:lumMod val="65000"/>
                    <a:lumOff val="35000"/>
                  </a:schemeClr>
                </a:solidFill>
                <a:latin typeface="Bahnschrift SemiBold" panose="020B0502040204020203" pitchFamily="34" charset="0"/>
              </a:rPr>
              <a:t>Project Management</a:t>
            </a:r>
          </a:p>
        </p:txBody>
      </p:sp>
      <p:pic>
        <p:nvPicPr>
          <p:cNvPr id="15" name="Picture 14">
            <a:extLst>
              <a:ext uri="{FF2B5EF4-FFF2-40B4-BE49-F238E27FC236}">
                <a16:creationId xmlns:a16="http://schemas.microsoft.com/office/drawing/2014/main" id="{2084ECAD-7300-2A50-7508-EA432BA63F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27" y="3614254"/>
            <a:ext cx="1489665" cy="991305"/>
          </a:xfrm>
          <a:prstGeom prst="rect">
            <a:avLst/>
          </a:prstGeom>
        </p:spPr>
      </p:pic>
      <p:pic>
        <p:nvPicPr>
          <p:cNvPr id="16" name="Picture 15">
            <a:extLst>
              <a:ext uri="{FF2B5EF4-FFF2-40B4-BE49-F238E27FC236}">
                <a16:creationId xmlns:a16="http://schemas.microsoft.com/office/drawing/2014/main" id="{804E3F6F-1846-E741-89C1-FD1252DCD3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8228" y="3649131"/>
            <a:ext cx="1149468" cy="1149468"/>
          </a:xfrm>
          <a:prstGeom prst="rect">
            <a:avLst/>
          </a:prstGeom>
        </p:spPr>
      </p:pic>
      <p:pic>
        <p:nvPicPr>
          <p:cNvPr id="18" name="Picture 17">
            <a:extLst>
              <a:ext uri="{FF2B5EF4-FFF2-40B4-BE49-F238E27FC236}">
                <a16:creationId xmlns:a16="http://schemas.microsoft.com/office/drawing/2014/main" id="{21A7B5BF-9F40-E7BE-CC6F-5971FBF0DB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706" y="3573240"/>
            <a:ext cx="969580" cy="969580"/>
          </a:xfrm>
          <a:prstGeom prst="rect">
            <a:avLst/>
          </a:prstGeom>
        </p:spPr>
      </p:pic>
      <p:pic>
        <p:nvPicPr>
          <p:cNvPr id="28" name="Picture 27">
            <a:extLst>
              <a:ext uri="{FF2B5EF4-FFF2-40B4-BE49-F238E27FC236}">
                <a16:creationId xmlns:a16="http://schemas.microsoft.com/office/drawing/2014/main" id="{010C0B52-56E8-2998-D9C8-EB75163CBC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96896" y="3429000"/>
            <a:ext cx="1864147" cy="1344051"/>
          </a:xfrm>
          <a:prstGeom prst="rect">
            <a:avLst/>
          </a:prstGeom>
        </p:spPr>
      </p:pic>
      <p:pic>
        <p:nvPicPr>
          <p:cNvPr id="30" name="Picture 29">
            <a:extLst>
              <a:ext uri="{FF2B5EF4-FFF2-40B4-BE49-F238E27FC236}">
                <a16:creationId xmlns:a16="http://schemas.microsoft.com/office/drawing/2014/main" id="{B2223B88-BE16-2B7D-E693-FA075BB79D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8107" y="3563116"/>
            <a:ext cx="1149468" cy="1149468"/>
          </a:xfrm>
          <a:prstGeom prst="rect">
            <a:avLst/>
          </a:prstGeom>
        </p:spPr>
      </p:pic>
    </p:spTree>
    <p:extLst>
      <p:ext uri="{BB962C8B-B14F-4D97-AF65-F5344CB8AC3E}">
        <p14:creationId xmlns:p14="http://schemas.microsoft.com/office/powerpoint/2010/main" val="2605138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8FABC-24DF-753A-1DBC-FA5DCE647FFF}"/>
              </a:ext>
            </a:extLst>
          </p:cNvPr>
          <p:cNvSpPr>
            <a:spLocks noGrp="1"/>
          </p:cNvSpPr>
          <p:nvPr>
            <p:ph type="ctrTitle"/>
          </p:nvPr>
        </p:nvSpPr>
        <p:spPr>
          <a:xfrm>
            <a:off x="1011676" y="1323502"/>
            <a:ext cx="9144000" cy="2387600"/>
          </a:xfrm>
        </p:spPr>
        <p:txBody>
          <a:bodyPr/>
          <a:lstStyle/>
          <a:p>
            <a:r>
              <a:rPr lang="en-US" sz="4400" dirty="0">
                <a:solidFill>
                  <a:schemeClr val="tx1">
                    <a:lumMod val="95000"/>
                  </a:schemeClr>
                </a:solidFill>
              </a:rPr>
              <a:t>EMPLOYEES PERFORMANCE </a:t>
            </a:r>
            <a:br>
              <a:rPr lang="en-US" sz="4400" dirty="0">
                <a:solidFill>
                  <a:schemeClr val="tx1">
                    <a:lumMod val="95000"/>
                  </a:schemeClr>
                </a:solidFill>
              </a:rPr>
            </a:br>
            <a:r>
              <a:rPr lang="en-US" sz="4400" dirty="0">
                <a:solidFill>
                  <a:schemeClr val="tx1">
                    <a:lumMod val="95000"/>
                  </a:schemeClr>
                </a:solidFill>
              </a:rPr>
              <a:t>REVIEW SYSTEM</a:t>
            </a:r>
          </a:p>
        </p:txBody>
      </p:sp>
      <p:pic>
        <p:nvPicPr>
          <p:cNvPr id="3" name="Picture 2">
            <a:extLst>
              <a:ext uri="{FF2B5EF4-FFF2-40B4-BE49-F238E27FC236}">
                <a16:creationId xmlns:a16="http://schemas.microsoft.com/office/drawing/2014/main" id="{F5CCDEA1-4D8C-72BE-4954-560D2AF9AED4}"/>
              </a:ext>
            </a:extLst>
          </p:cNvPr>
          <p:cNvPicPr/>
          <p:nvPr/>
        </p:nvPicPr>
        <p:blipFill>
          <a:blip r:embed="rId2"/>
          <a:stretch>
            <a:fillRect/>
          </a:stretch>
        </p:blipFill>
        <p:spPr>
          <a:xfrm>
            <a:off x="4865450" y="4941651"/>
            <a:ext cx="2461099" cy="1916349"/>
          </a:xfrm>
          <a:prstGeom prst="rect">
            <a:avLst/>
          </a:prstGeom>
        </p:spPr>
      </p:pic>
      <p:sp>
        <p:nvSpPr>
          <p:cNvPr id="4" name="TextBox 3">
            <a:extLst>
              <a:ext uri="{FF2B5EF4-FFF2-40B4-BE49-F238E27FC236}">
                <a16:creationId xmlns:a16="http://schemas.microsoft.com/office/drawing/2014/main" id="{34E14F29-D990-450A-72EE-FA5CC11A6D91}"/>
              </a:ext>
            </a:extLst>
          </p:cNvPr>
          <p:cNvSpPr txBox="1"/>
          <p:nvPr/>
        </p:nvSpPr>
        <p:spPr>
          <a:xfrm>
            <a:off x="1074906" y="1185153"/>
            <a:ext cx="8262134" cy="923330"/>
          </a:xfrm>
          <a:prstGeom prst="rect">
            <a:avLst/>
          </a:prstGeom>
          <a:noFill/>
        </p:spPr>
        <p:txBody>
          <a:bodyPr wrap="square" rtlCol="0">
            <a:spAutoFit/>
          </a:bodyPr>
          <a:lstStyle/>
          <a:p>
            <a:r>
              <a:rPr lang="en-US" sz="5400" b="1" dirty="0">
                <a:solidFill>
                  <a:schemeClr val="tx1">
                    <a:lumMod val="95000"/>
                  </a:schemeClr>
                </a:solidFill>
                <a:latin typeface="+mj-lt"/>
              </a:rPr>
              <a:t>FINAL PROJECT</a:t>
            </a:r>
            <a:endParaRPr lang="en-US" sz="1400" b="1" dirty="0">
              <a:solidFill>
                <a:schemeClr val="tx1">
                  <a:lumMod val="95000"/>
                </a:schemeClr>
              </a:solidFill>
              <a:latin typeface="+mj-lt"/>
            </a:endParaRPr>
          </a:p>
        </p:txBody>
      </p:sp>
      <p:sp>
        <p:nvSpPr>
          <p:cNvPr id="5" name="Rectangle 4">
            <a:extLst>
              <a:ext uri="{FF2B5EF4-FFF2-40B4-BE49-F238E27FC236}">
                <a16:creationId xmlns:a16="http://schemas.microsoft.com/office/drawing/2014/main" id="{F6C66AA9-503D-D552-614C-3AC5B14182DD}"/>
              </a:ext>
            </a:extLst>
          </p:cNvPr>
          <p:cNvSpPr/>
          <p:nvPr/>
        </p:nvSpPr>
        <p:spPr>
          <a:xfrm>
            <a:off x="1011676" y="1323502"/>
            <a:ext cx="63230" cy="2387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604652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CE5B2-B4D7-93C1-F998-F6E480520DF6}"/>
              </a:ext>
            </a:extLst>
          </p:cNvPr>
          <p:cNvSpPr>
            <a:spLocks noGrp="1"/>
          </p:cNvSpPr>
          <p:nvPr>
            <p:ph type="title"/>
          </p:nvPr>
        </p:nvSpPr>
        <p:spPr/>
        <p:txBody>
          <a:bodyPr/>
          <a:lstStyle/>
          <a:p>
            <a:r>
              <a:rPr lang="en-US" dirty="0"/>
              <a:t>SYSTEM DESCRIPTION </a:t>
            </a:r>
          </a:p>
        </p:txBody>
      </p:sp>
      <p:sp>
        <p:nvSpPr>
          <p:cNvPr id="5" name="TextBox 4">
            <a:extLst>
              <a:ext uri="{FF2B5EF4-FFF2-40B4-BE49-F238E27FC236}">
                <a16:creationId xmlns:a16="http://schemas.microsoft.com/office/drawing/2014/main" id="{C1D76D53-B769-10A7-8026-4F3849780041}"/>
              </a:ext>
            </a:extLst>
          </p:cNvPr>
          <p:cNvSpPr txBox="1"/>
          <p:nvPr/>
        </p:nvSpPr>
        <p:spPr>
          <a:xfrm>
            <a:off x="250545" y="4695171"/>
            <a:ext cx="2699778" cy="369332"/>
          </a:xfrm>
          <a:prstGeom prst="rect">
            <a:avLst/>
          </a:prstGeom>
          <a:noFill/>
        </p:spPr>
        <p:txBody>
          <a:bodyPr wrap="none" rtlCol="0">
            <a:spAutoFit/>
          </a:bodyPr>
          <a:lstStyle/>
          <a:p>
            <a:r>
              <a:rPr lang="en-US" dirty="0">
                <a:solidFill>
                  <a:schemeClr val="bg1">
                    <a:lumMod val="65000"/>
                    <a:lumOff val="35000"/>
                  </a:schemeClr>
                </a:solidFill>
                <a:latin typeface="Bahnschrift SemiBold" panose="020B0502040204020203" pitchFamily="34" charset="0"/>
              </a:rPr>
              <a:t>Employees Management</a:t>
            </a:r>
          </a:p>
        </p:txBody>
      </p:sp>
      <p:pic>
        <p:nvPicPr>
          <p:cNvPr id="6" name="Picture 5">
            <a:extLst>
              <a:ext uri="{FF2B5EF4-FFF2-40B4-BE49-F238E27FC236}">
                <a16:creationId xmlns:a16="http://schemas.microsoft.com/office/drawing/2014/main" id="{1B2E951C-40A3-93DF-9F6B-9D40DA29F6C9}"/>
              </a:ext>
            </a:extLst>
          </p:cNvPr>
          <p:cNvPicPr>
            <a:picLocks noChangeAspect="1"/>
          </p:cNvPicPr>
          <p:nvPr/>
        </p:nvPicPr>
        <p:blipFill>
          <a:blip r:embed="rId2"/>
          <a:stretch>
            <a:fillRect/>
          </a:stretch>
        </p:blipFill>
        <p:spPr>
          <a:xfrm>
            <a:off x="2989223" y="4695171"/>
            <a:ext cx="938865" cy="493819"/>
          </a:xfrm>
          <a:prstGeom prst="rect">
            <a:avLst/>
          </a:prstGeom>
        </p:spPr>
      </p:pic>
      <p:pic>
        <p:nvPicPr>
          <p:cNvPr id="7" name="Picture 6">
            <a:extLst>
              <a:ext uri="{FF2B5EF4-FFF2-40B4-BE49-F238E27FC236}">
                <a16:creationId xmlns:a16="http://schemas.microsoft.com/office/drawing/2014/main" id="{1A8666D1-967B-6236-B108-87B4B3C9F24F}"/>
              </a:ext>
            </a:extLst>
          </p:cNvPr>
          <p:cNvPicPr>
            <a:picLocks noChangeAspect="1"/>
          </p:cNvPicPr>
          <p:nvPr/>
        </p:nvPicPr>
        <p:blipFill>
          <a:blip r:embed="rId3"/>
          <a:stretch>
            <a:fillRect/>
          </a:stretch>
        </p:blipFill>
        <p:spPr>
          <a:xfrm>
            <a:off x="3951361" y="4692122"/>
            <a:ext cx="2475191" cy="499915"/>
          </a:xfrm>
          <a:prstGeom prst="rect">
            <a:avLst/>
          </a:prstGeom>
        </p:spPr>
      </p:pic>
      <p:pic>
        <p:nvPicPr>
          <p:cNvPr id="8" name="Picture 7">
            <a:extLst>
              <a:ext uri="{FF2B5EF4-FFF2-40B4-BE49-F238E27FC236}">
                <a16:creationId xmlns:a16="http://schemas.microsoft.com/office/drawing/2014/main" id="{C4D6B040-59DC-6C16-34FA-167D93DEDCAB}"/>
              </a:ext>
            </a:extLst>
          </p:cNvPr>
          <p:cNvPicPr>
            <a:picLocks noChangeAspect="1"/>
          </p:cNvPicPr>
          <p:nvPr/>
        </p:nvPicPr>
        <p:blipFill>
          <a:blip r:embed="rId4"/>
          <a:stretch>
            <a:fillRect/>
          </a:stretch>
        </p:blipFill>
        <p:spPr>
          <a:xfrm>
            <a:off x="6471535" y="4680045"/>
            <a:ext cx="1792379" cy="493819"/>
          </a:xfrm>
          <a:prstGeom prst="rect">
            <a:avLst/>
          </a:prstGeom>
        </p:spPr>
      </p:pic>
      <p:pic>
        <p:nvPicPr>
          <p:cNvPr id="9" name="Picture 8">
            <a:extLst>
              <a:ext uri="{FF2B5EF4-FFF2-40B4-BE49-F238E27FC236}">
                <a16:creationId xmlns:a16="http://schemas.microsoft.com/office/drawing/2014/main" id="{2FF94708-4FBE-56E9-FDC6-A9B7CA050D2C}"/>
              </a:ext>
            </a:extLst>
          </p:cNvPr>
          <p:cNvPicPr>
            <a:picLocks noChangeAspect="1"/>
          </p:cNvPicPr>
          <p:nvPr/>
        </p:nvPicPr>
        <p:blipFill>
          <a:blip r:embed="rId5"/>
          <a:stretch>
            <a:fillRect/>
          </a:stretch>
        </p:blipFill>
        <p:spPr>
          <a:xfrm>
            <a:off x="10503037" y="4689075"/>
            <a:ext cx="1060796" cy="499915"/>
          </a:xfrm>
          <a:prstGeom prst="rect">
            <a:avLst/>
          </a:prstGeom>
        </p:spPr>
      </p:pic>
      <p:pic>
        <p:nvPicPr>
          <p:cNvPr id="10" name="Picture 9">
            <a:extLst>
              <a:ext uri="{FF2B5EF4-FFF2-40B4-BE49-F238E27FC236}">
                <a16:creationId xmlns:a16="http://schemas.microsoft.com/office/drawing/2014/main" id="{6E76F606-D4B9-A47D-A07B-8D106D8351AE}"/>
              </a:ext>
            </a:extLst>
          </p:cNvPr>
          <p:cNvPicPr>
            <a:picLocks noChangeAspect="1"/>
          </p:cNvPicPr>
          <p:nvPr/>
        </p:nvPicPr>
        <p:blipFill>
          <a:blip r:embed="rId6"/>
          <a:stretch>
            <a:fillRect/>
          </a:stretch>
        </p:blipFill>
        <p:spPr>
          <a:xfrm>
            <a:off x="8253418" y="4695171"/>
            <a:ext cx="2249619" cy="493819"/>
          </a:xfrm>
          <a:prstGeom prst="rect">
            <a:avLst/>
          </a:prstGeom>
        </p:spPr>
      </p:pic>
      <p:pic>
        <p:nvPicPr>
          <p:cNvPr id="11" name="Picture 10">
            <a:extLst>
              <a:ext uri="{FF2B5EF4-FFF2-40B4-BE49-F238E27FC236}">
                <a16:creationId xmlns:a16="http://schemas.microsoft.com/office/drawing/2014/main" id="{06F4BB24-63E9-D0DD-9933-3A1BF83F02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47724" y="3486388"/>
            <a:ext cx="1133133" cy="1129734"/>
          </a:xfrm>
          <a:prstGeom prst="rect">
            <a:avLst/>
          </a:prstGeom>
        </p:spPr>
      </p:pic>
      <p:pic>
        <p:nvPicPr>
          <p:cNvPr id="12" name="Picture 11">
            <a:extLst>
              <a:ext uri="{FF2B5EF4-FFF2-40B4-BE49-F238E27FC236}">
                <a16:creationId xmlns:a16="http://schemas.microsoft.com/office/drawing/2014/main" id="{0696AD05-0AD7-281D-49D5-7636DACE184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73722" y="3722918"/>
            <a:ext cx="1262449" cy="840103"/>
          </a:xfrm>
          <a:prstGeom prst="rect">
            <a:avLst/>
          </a:prstGeom>
        </p:spPr>
      </p:pic>
      <p:pic>
        <p:nvPicPr>
          <p:cNvPr id="13" name="Picture 12">
            <a:extLst>
              <a:ext uri="{FF2B5EF4-FFF2-40B4-BE49-F238E27FC236}">
                <a16:creationId xmlns:a16="http://schemas.microsoft.com/office/drawing/2014/main" id="{A5FE7A4C-9C09-09A6-76CE-7619BDCD114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69186" y="3527658"/>
            <a:ext cx="1133134" cy="1133134"/>
          </a:xfrm>
          <a:prstGeom prst="rect">
            <a:avLst/>
          </a:prstGeom>
        </p:spPr>
      </p:pic>
      <p:pic>
        <p:nvPicPr>
          <p:cNvPr id="15" name="Picture 14">
            <a:extLst>
              <a:ext uri="{FF2B5EF4-FFF2-40B4-BE49-F238E27FC236}">
                <a16:creationId xmlns:a16="http://schemas.microsoft.com/office/drawing/2014/main" id="{C196CD92-9369-E492-CB4F-77E73E48E11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1362" y="3579711"/>
            <a:ext cx="2022010" cy="1029203"/>
          </a:xfrm>
          <a:prstGeom prst="rect">
            <a:avLst/>
          </a:prstGeom>
        </p:spPr>
      </p:pic>
      <p:pic>
        <p:nvPicPr>
          <p:cNvPr id="17" name="Picture 16">
            <a:extLst>
              <a:ext uri="{FF2B5EF4-FFF2-40B4-BE49-F238E27FC236}">
                <a16:creationId xmlns:a16="http://schemas.microsoft.com/office/drawing/2014/main" id="{1F9AA17F-4BF6-7C56-E38A-67BC5DB3E52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93592" y="3627267"/>
            <a:ext cx="1334777" cy="933917"/>
          </a:xfrm>
          <a:prstGeom prst="rect">
            <a:avLst/>
          </a:prstGeom>
        </p:spPr>
      </p:pic>
      <p:pic>
        <p:nvPicPr>
          <p:cNvPr id="19" name="Picture 18">
            <a:extLst>
              <a:ext uri="{FF2B5EF4-FFF2-40B4-BE49-F238E27FC236}">
                <a16:creationId xmlns:a16="http://schemas.microsoft.com/office/drawing/2014/main" id="{39AF8EA9-E7BD-BDCF-5D12-C761F2E7A8E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89872" y="3592648"/>
            <a:ext cx="1337632" cy="901554"/>
          </a:xfrm>
          <a:prstGeom prst="rect">
            <a:avLst/>
          </a:prstGeom>
        </p:spPr>
      </p:pic>
    </p:spTree>
    <p:extLst>
      <p:ext uri="{BB962C8B-B14F-4D97-AF65-F5344CB8AC3E}">
        <p14:creationId xmlns:p14="http://schemas.microsoft.com/office/powerpoint/2010/main" val="6778968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CCF1F194-DE8D-6FC4-CF7F-2A4085A21AC9}"/>
              </a:ext>
            </a:extLst>
          </p:cNvPr>
          <p:cNvSpPr/>
          <p:nvPr/>
        </p:nvSpPr>
        <p:spPr>
          <a:xfrm>
            <a:off x="4206240" y="3012270"/>
            <a:ext cx="2844800" cy="2763520"/>
          </a:xfrm>
          <a:prstGeom prst="ellipse">
            <a:avLst/>
          </a:prstGeom>
          <a:noFill/>
          <a:ln w="127000">
            <a:solidFill>
              <a:srgbClr val="00E3A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7F58B6-44DE-CA90-19EE-97A53266C375}"/>
              </a:ext>
            </a:extLst>
          </p:cNvPr>
          <p:cNvSpPr>
            <a:spLocks noGrp="1"/>
          </p:cNvSpPr>
          <p:nvPr>
            <p:ph type="title"/>
          </p:nvPr>
        </p:nvSpPr>
        <p:spPr/>
        <p:txBody>
          <a:bodyPr/>
          <a:lstStyle/>
          <a:p>
            <a:r>
              <a:rPr lang="en-US" dirty="0"/>
              <a:t>SYSTEM DIAGRAMS</a:t>
            </a:r>
          </a:p>
        </p:txBody>
      </p:sp>
      <p:sp>
        <p:nvSpPr>
          <p:cNvPr id="5" name="Teardrop 4">
            <a:extLst>
              <a:ext uri="{FF2B5EF4-FFF2-40B4-BE49-F238E27FC236}">
                <a16:creationId xmlns:a16="http://schemas.microsoft.com/office/drawing/2014/main" id="{C1046026-D35C-A429-3297-7554A6431EFA}"/>
              </a:ext>
            </a:extLst>
          </p:cNvPr>
          <p:cNvSpPr/>
          <p:nvPr/>
        </p:nvSpPr>
        <p:spPr>
          <a:xfrm rot="16376901">
            <a:off x="3904071" y="2979455"/>
            <a:ext cx="914400" cy="853440"/>
          </a:xfrm>
          <a:prstGeom prst="teardrop">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ardrop 5">
            <a:extLst>
              <a:ext uri="{FF2B5EF4-FFF2-40B4-BE49-F238E27FC236}">
                <a16:creationId xmlns:a16="http://schemas.microsoft.com/office/drawing/2014/main" id="{81953C38-69B5-A9E4-818F-FDCADA06BFE2}"/>
              </a:ext>
            </a:extLst>
          </p:cNvPr>
          <p:cNvSpPr/>
          <p:nvPr/>
        </p:nvSpPr>
        <p:spPr>
          <a:xfrm rot="5400000">
            <a:off x="6320265" y="4891870"/>
            <a:ext cx="914400" cy="853440"/>
          </a:xfrm>
          <a:prstGeom prst="teardrop">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ardrop 6">
            <a:extLst>
              <a:ext uri="{FF2B5EF4-FFF2-40B4-BE49-F238E27FC236}">
                <a16:creationId xmlns:a16="http://schemas.microsoft.com/office/drawing/2014/main" id="{1FD66FAC-4374-CB77-939A-76AB22EE66D0}"/>
              </a:ext>
            </a:extLst>
          </p:cNvPr>
          <p:cNvSpPr/>
          <p:nvPr/>
        </p:nvSpPr>
        <p:spPr>
          <a:xfrm rot="10600074">
            <a:off x="3872513" y="4885968"/>
            <a:ext cx="914400" cy="853440"/>
          </a:xfrm>
          <a:prstGeom prst="teardrop">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ardrop 7">
            <a:extLst>
              <a:ext uri="{FF2B5EF4-FFF2-40B4-BE49-F238E27FC236}">
                <a16:creationId xmlns:a16="http://schemas.microsoft.com/office/drawing/2014/main" id="{A7E94545-70E8-76B4-4B4E-4C57A6EADCB2}"/>
              </a:ext>
            </a:extLst>
          </p:cNvPr>
          <p:cNvSpPr/>
          <p:nvPr/>
        </p:nvSpPr>
        <p:spPr>
          <a:xfrm>
            <a:off x="6350745" y="2927632"/>
            <a:ext cx="914400" cy="853440"/>
          </a:xfrm>
          <a:prstGeom prst="teardrop">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5F3680E-2B32-24A6-AFB6-F84FBB13059A}"/>
              </a:ext>
            </a:extLst>
          </p:cNvPr>
          <p:cNvSpPr txBox="1"/>
          <p:nvPr/>
        </p:nvSpPr>
        <p:spPr>
          <a:xfrm>
            <a:off x="1496518" y="3059668"/>
            <a:ext cx="2297424" cy="400110"/>
          </a:xfrm>
          <a:prstGeom prst="rect">
            <a:avLst/>
          </a:prstGeom>
          <a:noFill/>
        </p:spPr>
        <p:txBody>
          <a:bodyPr wrap="none" rtlCol="0">
            <a:spAutoFit/>
          </a:bodyPr>
          <a:lstStyle/>
          <a:p>
            <a:r>
              <a:rPr lang="en-US" sz="2000" dirty="0">
                <a:solidFill>
                  <a:schemeClr val="bg1">
                    <a:lumMod val="65000"/>
                    <a:lumOff val="35000"/>
                  </a:schemeClr>
                </a:solidFill>
                <a:latin typeface="Bahnschrift SemiBold" panose="020B0502040204020203" pitchFamily="34" charset="0"/>
              </a:rPr>
              <a:t>Use Case Diagram</a:t>
            </a:r>
          </a:p>
        </p:txBody>
      </p:sp>
      <p:sp>
        <p:nvSpPr>
          <p:cNvPr id="11" name="TextBox 10">
            <a:extLst>
              <a:ext uri="{FF2B5EF4-FFF2-40B4-BE49-F238E27FC236}">
                <a16:creationId xmlns:a16="http://schemas.microsoft.com/office/drawing/2014/main" id="{5E18BDA6-99B8-E706-A5B4-79F015DE1876}"/>
              </a:ext>
            </a:extLst>
          </p:cNvPr>
          <p:cNvSpPr txBox="1"/>
          <p:nvPr/>
        </p:nvSpPr>
        <p:spPr>
          <a:xfrm>
            <a:off x="7408797" y="3054418"/>
            <a:ext cx="3363421" cy="400110"/>
          </a:xfrm>
          <a:prstGeom prst="rect">
            <a:avLst/>
          </a:prstGeom>
          <a:noFill/>
        </p:spPr>
        <p:txBody>
          <a:bodyPr wrap="none" rtlCol="0">
            <a:spAutoFit/>
          </a:bodyPr>
          <a:lstStyle/>
          <a:p>
            <a:r>
              <a:rPr lang="en-US" sz="2000" dirty="0">
                <a:solidFill>
                  <a:schemeClr val="bg1">
                    <a:lumMod val="65000"/>
                    <a:lumOff val="35000"/>
                  </a:schemeClr>
                </a:solidFill>
                <a:latin typeface="Bahnschrift SemiBold" panose="020B0502040204020203" pitchFamily="34" charset="0"/>
              </a:rPr>
              <a:t>Entity Relationship Diagram</a:t>
            </a:r>
          </a:p>
        </p:txBody>
      </p:sp>
      <p:sp>
        <p:nvSpPr>
          <p:cNvPr id="12" name="TextBox 11">
            <a:extLst>
              <a:ext uri="{FF2B5EF4-FFF2-40B4-BE49-F238E27FC236}">
                <a16:creationId xmlns:a16="http://schemas.microsoft.com/office/drawing/2014/main" id="{5A3CFB95-738B-7C10-477B-20243AF50588}"/>
              </a:ext>
            </a:extLst>
          </p:cNvPr>
          <p:cNvSpPr txBox="1"/>
          <p:nvPr/>
        </p:nvSpPr>
        <p:spPr>
          <a:xfrm>
            <a:off x="1496518" y="5274124"/>
            <a:ext cx="2367956" cy="400110"/>
          </a:xfrm>
          <a:prstGeom prst="rect">
            <a:avLst/>
          </a:prstGeom>
          <a:noFill/>
        </p:spPr>
        <p:txBody>
          <a:bodyPr wrap="none" rtlCol="0">
            <a:spAutoFit/>
          </a:bodyPr>
          <a:lstStyle/>
          <a:p>
            <a:r>
              <a:rPr lang="en-US" sz="2000" dirty="0">
                <a:solidFill>
                  <a:schemeClr val="bg1">
                    <a:lumMod val="65000"/>
                    <a:lumOff val="35000"/>
                  </a:schemeClr>
                </a:solidFill>
                <a:latin typeface="Bahnschrift SemiBold" panose="020B0502040204020203" pitchFamily="34" charset="0"/>
              </a:rPr>
              <a:t>Data Flow Diagram</a:t>
            </a:r>
          </a:p>
        </p:txBody>
      </p:sp>
      <p:sp>
        <p:nvSpPr>
          <p:cNvPr id="13" name="TextBox 12">
            <a:extLst>
              <a:ext uri="{FF2B5EF4-FFF2-40B4-BE49-F238E27FC236}">
                <a16:creationId xmlns:a16="http://schemas.microsoft.com/office/drawing/2014/main" id="{8ACC3823-E6B5-0AAC-D73E-D6AA4EF63EF9}"/>
              </a:ext>
            </a:extLst>
          </p:cNvPr>
          <p:cNvSpPr txBox="1"/>
          <p:nvPr/>
        </p:nvSpPr>
        <p:spPr>
          <a:xfrm>
            <a:off x="7408797" y="5270192"/>
            <a:ext cx="2108269" cy="400110"/>
          </a:xfrm>
          <a:prstGeom prst="rect">
            <a:avLst/>
          </a:prstGeom>
          <a:noFill/>
        </p:spPr>
        <p:txBody>
          <a:bodyPr wrap="none" rtlCol="0">
            <a:spAutoFit/>
          </a:bodyPr>
          <a:lstStyle/>
          <a:p>
            <a:r>
              <a:rPr lang="en-US" sz="2000" dirty="0">
                <a:solidFill>
                  <a:schemeClr val="bg1">
                    <a:lumMod val="65000"/>
                    <a:lumOff val="35000"/>
                  </a:schemeClr>
                </a:solidFill>
                <a:latin typeface="Bahnschrift SemiBold" panose="020B0502040204020203" pitchFamily="34" charset="0"/>
              </a:rPr>
              <a:t>Database Design</a:t>
            </a:r>
          </a:p>
        </p:txBody>
      </p:sp>
    </p:spTree>
    <p:extLst>
      <p:ext uri="{BB962C8B-B14F-4D97-AF65-F5344CB8AC3E}">
        <p14:creationId xmlns:p14="http://schemas.microsoft.com/office/powerpoint/2010/main" val="22442310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03D07-D9B3-69FD-227C-9CAF8C154868}"/>
              </a:ext>
            </a:extLst>
          </p:cNvPr>
          <p:cNvSpPr>
            <a:spLocks noGrp="1"/>
          </p:cNvSpPr>
          <p:nvPr>
            <p:ph type="title"/>
          </p:nvPr>
        </p:nvSpPr>
        <p:spPr/>
        <p:txBody>
          <a:bodyPr/>
          <a:lstStyle/>
          <a:p>
            <a:r>
              <a:rPr lang="en-US" dirty="0"/>
              <a:t>HR USE CASE</a:t>
            </a:r>
          </a:p>
        </p:txBody>
      </p:sp>
      <p:pic>
        <p:nvPicPr>
          <p:cNvPr id="4" name="Picture 3">
            <a:extLst>
              <a:ext uri="{FF2B5EF4-FFF2-40B4-BE49-F238E27FC236}">
                <a16:creationId xmlns:a16="http://schemas.microsoft.com/office/drawing/2014/main" id="{BEEDC987-3352-852C-498D-EDFE726DD4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71040" y="1889760"/>
            <a:ext cx="7995920" cy="4968240"/>
          </a:xfrm>
          <a:prstGeom prst="rect">
            <a:avLst/>
          </a:prstGeom>
          <a:noFill/>
          <a:ln>
            <a:noFill/>
          </a:ln>
        </p:spPr>
      </p:pic>
      <p:sp>
        <p:nvSpPr>
          <p:cNvPr id="3" name="Oval 2">
            <a:extLst>
              <a:ext uri="{FF2B5EF4-FFF2-40B4-BE49-F238E27FC236}">
                <a16:creationId xmlns:a16="http://schemas.microsoft.com/office/drawing/2014/main" id="{F5ED8624-3C58-85B5-ED6F-81783CB04E2F}"/>
              </a:ext>
            </a:extLst>
          </p:cNvPr>
          <p:cNvSpPr/>
          <p:nvPr/>
        </p:nvSpPr>
        <p:spPr>
          <a:xfrm>
            <a:off x="6118858" y="3007360"/>
            <a:ext cx="1056641" cy="289878"/>
          </a:xfrm>
          <a:prstGeom prst="ellipse">
            <a:avLst/>
          </a:prstGeom>
          <a:solidFill>
            <a:srgbClr val="5B9BD5"/>
          </a:solidFill>
          <a:ln>
            <a:solidFill>
              <a:srgbClr val="5B9BD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sz="1100" dirty="0">
                <a:latin typeface="Calibri" panose="020F0502020204030204" pitchFamily="34" charset="0"/>
                <a:ea typeface="Calibri" panose="020F0502020204030204" pitchFamily="34" charset="0"/>
                <a:cs typeface="Calibri" panose="020F0502020204030204" pitchFamily="34" charset="0"/>
              </a:rPr>
              <a:t>report</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Tree>
    <p:extLst>
      <p:ext uri="{BB962C8B-B14F-4D97-AF65-F5344CB8AC3E}">
        <p14:creationId xmlns:p14="http://schemas.microsoft.com/office/powerpoint/2010/main" val="24445873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8F042-A8DF-CFA9-0AC8-F5F04FE169CD}"/>
              </a:ext>
            </a:extLst>
          </p:cNvPr>
          <p:cNvSpPr>
            <a:spLocks noGrp="1"/>
          </p:cNvSpPr>
          <p:nvPr>
            <p:ph type="title"/>
          </p:nvPr>
        </p:nvSpPr>
        <p:spPr/>
        <p:txBody>
          <a:bodyPr/>
          <a:lstStyle/>
          <a:p>
            <a:r>
              <a:rPr lang="en-US" dirty="0"/>
              <a:t>MANAGER &amp; EMPLOYEES USE CASE</a:t>
            </a:r>
          </a:p>
        </p:txBody>
      </p:sp>
      <p:pic>
        <p:nvPicPr>
          <p:cNvPr id="3" name="Picture 2">
            <a:extLst>
              <a:ext uri="{FF2B5EF4-FFF2-40B4-BE49-F238E27FC236}">
                <a16:creationId xmlns:a16="http://schemas.microsoft.com/office/drawing/2014/main" id="{A2D5A934-89E2-96B2-D25B-8E768C6CBE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7285" y="1893346"/>
            <a:ext cx="7350162" cy="4964654"/>
          </a:xfrm>
          <a:prstGeom prst="rect">
            <a:avLst/>
          </a:prstGeom>
        </p:spPr>
      </p:pic>
    </p:spTree>
    <p:extLst>
      <p:ext uri="{BB962C8B-B14F-4D97-AF65-F5344CB8AC3E}">
        <p14:creationId xmlns:p14="http://schemas.microsoft.com/office/powerpoint/2010/main" val="887858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9AE19-C0CF-BA7C-4E5A-B9F12A727298}"/>
              </a:ext>
            </a:extLst>
          </p:cNvPr>
          <p:cNvSpPr>
            <a:spLocks noGrp="1"/>
          </p:cNvSpPr>
          <p:nvPr>
            <p:ph type="title"/>
          </p:nvPr>
        </p:nvSpPr>
        <p:spPr/>
        <p:txBody>
          <a:bodyPr/>
          <a:lstStyle/>
          <a:p>
            <a:r>
              <a:rPr lang="en-US" dirty="0"/>
              <a:t>DATA FLOW LEVEL 0</a:t>
            </a:r>
          </a:p>
        </p:txBody>
      </p:sp>
      <p:pic>
        <p:nvPicPr>
          <p:cNvPr id="5" name="Picture 4">
            <a:extLst>
              <a:ext uri="{FF2B5EF4-FFF2-40B4-BE49-F238E27FC236}">
                <a16:creationId xmlns:a16="http://schemas.microsoft.com/office/drawing/2014/main" id="{202457EA-1D3F-386E-447A-883B19F7C9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1967" y="2225040"/>
            <a:ext cx="8628353" cy="4968240"/>
          </a:xfrm>
          <a:prstGeom prst="rect">
            <a:avLst/>
          </a:prstGeom>
        </p:spPr>
      </p:pic>
    </p:spTree>
    <p:extLst>
      <p:ext uri="{BB962C8B-B14F-4D97-AF65-F5344CB8AC3E}">
        <p14:creationId xmlns:p14="http://schemas.microsoft.com/office/powerpoint/2010/main" val="20392911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B1EA3-4E05-1294-9806-41256616EEE3}"/>
              </a:ext>
            </a:extLst>
          </p:cNvPr>
          <p:cNvSpPr>
            <a:spLocks noGrp="1"/>
          </p:cNvSpPr>
          <p:nvPr>
            <p:ph type="title"/>
          </p:nvPr>
        </p:nvSpPr>
        <p:spPr/>
        <p:txBody>
          <a:bodyPr/>
          <a:lstStyle/>
          <a:p>
            <a:r>
              <a:rPr lang="en-US" dirty="0"/>
              <a:t>HR DATA FLOW LEVEL 1</a:t>
            </a:r>
          </a:p>
        </p:txBody>
      </p:sp>
      <p:pic>
        <p:nvPicPr>
          <p:cNvPr id="4" name="Picture 3">
            <a:extLst>
              <a:ext uri="{FF2B5EF4-FFF2-40B4-BE49-F238E27FC236}">
                <a16:creationId xmlns:a16="http://schemas.microsoft.com/office/drawing/2014/main" id="{F6684448-0D08-7998-5A97-5EC0E945512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0000" y="1899920"/>
            <a:ext cx="10571997" cy="5169388"/>
          </a:xfrm>
          <a:prstGeom prst="rect">
            <a:avLst/>
          </a:prstGeom>
          <a:noFill/>
          <a:ln>
            <a:noFill/>
          </a:ln>
        </p:spPr>
      </p:pic>
    </p:spTree>
    <p:extLst>
      <p:ext uri="{BB962C8B-B14F-4D97-AF65-F5344CB8AC3E}">
        <p14:creationId xmlns:p14="http://schemas.microsoft.com/office/powerpoint/2010/main" val="27743624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517E9-6621-1E87-5696-60908818D53B}"/>
              </a:ext>
            </a:extLst>
          </p:cNvPr>
          <p:cNvSpPr>
            <a:spLocks noGrp="1"/>
          </p:cNvSpPr>
          <p:nvPr>
            <p:ph type="title"/>
          </p:nvPr>
        </p:nvSpPr>
        <p:spPr>
          <a:xfrm>
            <a:off x="809999" y="447188"/>
            <a:ext cx="10797501" cy="970450"/>
          </a:xfrm>
        </p:spPr>
        <p:txBody>
          <a:bodyPr/>
          <a:lstStyle/>
          <a:p>
            <a:r>
              <a:rPr lang="en-US" dirty="0"/>
              <a:t>MANAGER &amp; EMPLOYEE DATA FLOW LEVEL 1</a:t>
            </a:r>
          </a:p>
        </p:txBody>
      </p:sp>
      <p:pic>
        <p:nvPicPr>
          <p:cNvPr id="4" name="Picture 3">
            <a:extLst>
              <a:ext uri="{FF2B5EF4-FFF2-40B4-BE49-F238E27FC236}">
                <a16:creationId xmlns:a16="http://schemas.microsoft.com/office/drawing/2014/main" id="{8039AFC9-536D-AD75-3256-80FF2CDA504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0000" y="1889760"/>
            <a:ext cx="10571998" cy="4958080"/>
          </a:xfrm>
          <a:prstGeom prst="rect">
            <a:avLst/>
          </a:prstGeom>
          <a:noFill/>
          <a:ln>
            <a:noFill/>
          </a:ln>
        </p:spPr>
      </p:pic>
    </p:spTree>
    <p:extLst>
      <p:ext uri="{BB962C8B-B14F-4D97-AF65-F5344CB8AC3E}">
        <p14:creationId xmlns:p14="http://schemas.microsoft.com/office/powerpoint/2010/main" val="4847143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FEEBB-5CE9-A388-6356-9C394782F668}"/>
              </a:ext>
            </a:extLst>
          </p:cNvPr>
          <p:cNvSpPr>
            <a:spLocks noGrp="1"/>
          </p:cNvSpPr>
          <p:nvPr>
            <p:ph type="title"/>
          </p:nvPr>
        </p:nvSpPr>
        <p:spPr/>
        <p:txBody>
          <a:bodyPr/>
          <a:lstStyle/>
          <a:p>
            <a:r>
              <a:rPr lang="en-US" dirty="0"/>
              <a:t>ENTITY RELATIONAL DIAGRAM(ERD)</a:t>
            </a:r>
          </a:p>
        </p:txBody>
      </p:sp>
      <p:pic>
        <p:nvPicPr>
          <p:cNvPr id="6" name="Picture 5">
            <a:extLst>
              <a:ext uri="{FF2B5EF4-FFF2-40B4-BE49-F238E27FC236}">
                <a16:creationId xmlns:a16="http://schemas.microsoft.com/office/drawing/2014/main" id="{79D2868A-BA08-08D2-632B-A3D28321F0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8649" y="1893347"/>
            <a:ext cx="7551869" cy="4953896"/>
          </a:xfrm>
          <a:prstGeom prst="rect">
            <a:avLst/>
          </a:prstGeom>
        </p:spPr>
      </p:pic>
    </p:spTree>
    <p:extLst>
      <p:ext uri="{BB962C8B-B14F-4D97-AF65-F5344CB8AC3E}">
        <p14:creationId xmlns:p14="http://schemas.microsoft.com/office/powerpoint/2010/main" val="31080683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B7B45-1814-6EF1-43B1-F056F1F8F314}"/>
              </a:ext>
            </a:extLst>
          </p:cNvPr>
          <p:cNvSpPr>
            <a:spLocks noGrp="1"/>
          </p:cNvSpPr>
          <p:nvPr>
            <p:ph type="title"/>
          </p:nvPr>
        </p:nvSpPr>
        <p:spPr/>
        <p:txBody>
          <a:bodyPr/>
          <a:lstStyle/>
          <a:p>
            <a:r>
              <a:rPr lang="en-US" dirty="0"/>
              <a:t>DATABASE DESIGN </a:t>
            </a:r>
          </a:p>
        </p:txBody>
      </p:sp>
      <p:pic>
        <p:nvPicPr>
          <p:cNvPr id="3" name="Picture 2">
            <a:extLst>
              <a:ext uri="{FF2B5EF4-FFF2-40B4-BE49-F238E27FC236}">
                <a16:creationId xmlns:a16="http://schemas.microsoft.com/office/drawing/2014/main" id="{C363E822-EC18-1EFB-5A70-BD907EDBDC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978946" y="1904104"/>
            <a:ext cx="9681882" cy="4953896"/>
          </a:xfrm>
          <a:prstGeom prst="rect">
            <a:avLst/>
          </a:prstGeom>
          <a:noFill/>
          <a:ln>
            <a:noFill/>
          </a:ln>
        </p:spPr>
      </p:pic>
    </p:spTree>
    <p:extLst>
      <p:ext uri="{BB962C8B-B14F-4D97-AF65-F5344CB8AC3E}">
        <p14:creationId xmlns:p14="http://schemas.microsoft.com/office/powerpoint/2010/main" val="30748004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69C8A-CF31-2078-BE26-711012456ABA}"/>
              </a:ext>
            </a:extLst>
          </p:cNvPr>
          <p:cNvSpPr>
            <a:spLocks noGrp="1"/>
          </p:cNvSpPr>
          <p:nvPr>
            <p:ph type="title"/>
          </p:nvPr>
        </p:nvSpPr>
        <p:spPr/>
        <p:txBody>
          <a:bodyPr/>
          <a:lstStyle/>
          <a:p>
            <a:r>
              <a:rPr lang="en-US" dirty="0"/>
              <a:t>CHAPTER IV</a:t>
            </a:r>
          </a:p>
        </p:txBody>
      </p:sp>
      <p:sp>
        <p:nvSpPr>
          <p:cNvPr id="6" name="Hexagon 5">
            <a:extLst>
              <a:ext uri="{FF2B5EF4-FFF2-40B4-BE49-F238E27FC236}">
                <a16:creationId xmlns:a16="http://schemas.microsoft.com/office/drawing/2014/main" id="{AEA75684-397A-B19D-D86A-3350C69A16BF}"/>
              </a:ext>
            </a:extLst>
          </p:cNvPr>
          <p:cNvSpPr/>
          <p:nvPr/>
        </p:nvSpPr>
        <p:spPr>
          <a:xfrm>
            <a:off x="818712" y="2758047"/>
            <a:ext cx="804587" cy="713062"/>
          </a:xfrm>
          <a:prstGeom prst="hex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a:extLst>
              <a:ext uri="{FF2B5EF4-FFF2-40B4-BE49-F238E27FC236}">
                <a16:creationId xmlns:a16="http://schemas.microsoft.com/office/drawing/2014/main" id="{4DAF52B6-F519-93BA-3F1B-F3765BE946D8}"/>
              </a:ext>
            </a:extLst>
          </p:cNvPr>
          <p:cNvSpPr/>
          <p:nvPr/>
        </p:nvSpPr>
        <p:spPr>
          <a:xfrm>
            <a:off x="1021402" y="2929912"/>
            <a:ext cx="396070" cy="369332"/>
          </a:xfrm>
          <a:prstGeom prst="flowChartConnector">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0245398-2A82-B588-BDFF-58E177958DBE}"/>
              </a:ext>
            </a:extLst>
          </p:cNvPr>
          <p:cNvSpPr/>
          <p:nvPr/>
        </p:nvSpPr>
        <p:spPr>
          <a:xfrm>
            <a:off x="1478135" y="2916764"/>
            <a:ext cx="2990203" cy="37875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13D37414-5C25-D539-FB78-639124862653}"/>
              </a:ext>
            </a:extLst>
          </p:cNvPr>
          <p:cNvSpPr/>
          <p:nvPr/>
        </p:nvSpPr>
        <p:spPr>
          <a:xfrm>
            <a:off x="7606787" y="2753333"/>
            <a:ext cx="804587" cy="713062"/>
          </a:xfrm>
          <a:prstGeom prst="hex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a:extLst>
              <a:ext uri="{FF2B5EF4-FFF2-40B4-BE49-F238E27FC236}">
                <a16:creationId xmlns:a16="http://schemas.microsoft.com/office/drawing/2014/main" id="{9F72D51C-BC29-2F5E-29A7-975B1DB817E4}"/>
              </a:ext>
            </a:extLst>
          </p:cNvPr>
          <p:cNvSpPr/>
          <p:nvPr/>
        </p:nvSpPr>
        <p:spPr>
          <a:xfrm>
            <a:off x="7809477" y="2925198"/>
            <a:ext cx="396070" cy="369332"/>
          </a:xfrm>
          <a:prstGeom prst="flowChartConnector">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940FA46-B475-92D5-A030-7A32D6EAC973}"/>
              </a:ext>
            </a:extLst>
          </p:cNvPr>
          <p:cNvSpPr/>
          <p:nvPr/>
        </p:nvSpPr>
        <p:spPr>
          <a:xfrm>
            <a:off x="8266210" y="2912050"/>
            <a:ext cx="2990203" cy="37875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71E5D28-7EC0-2204-16C5-5481B7E9D41F}"/>
              </a:ext>
            </a:extLst>
          </p:cNvPr>
          <p:cNvSpPr txBox="1"/>
          <p:nvPr/>
        </p:nvSpPr>
        <p:spPr>
          <a:xfrm>
            <a:off x="1021402" y="2925199"/>
            <a:ext cx="456733" cy="369332"/>
          </a:xfrm>
          <a:prstGeom prst="rect">
            <a:avLst/>
          </a:prstGeom>
          <a:noFill/>
        </p:spPr>
        <p:txBody>
          <a:bodyPr wrap="square" rtlCol="0">
            <a:spAutoFit/>
          </a:bodyPr>
          <a:lstStyle/>
          <a:p>
            <a:r>
              <a:rPr lang="en-US" dirty="0">
                <a:solidFill>
                  <a:schemeClr val="bg1"/>
                </a:solidFill>
                <a:latin typeface="Bahnschrift SemiBold" panose="020B0502040204020203" pitchFamily="34" charset="0"/>
              </a:rPr>
              <a:t>01</a:t>
            </a:r>
          </a:p>
        </p:txBody>
      </p:sp>
      <p:sp>
        <p:nvSpPr>
          <p:cNvPr id="19" name="TextBox 18">
            <a:extLst>
              <a:ext uri="{FF2B5EF4-FFF2-40B4-BE49-F238E27FC236}">
                <a16:creationId xmlns:a16="http://schemas.microsoft.com/office/drawing/2014/main" id="{08E76276-B660-ABEE-8B1B-47315EF1C3A3}"/>
              </a:ext>
            </a:extLst>
          </p:cNvPr>
          <p:cNvSpPr txBox="1"/>
          <p:nvPr/>
        </p:nvSpPr>
        <p:spPr>
          <a:xfrm>
            <a:off x="7809476" y="2925910"/>
            <a:ext cx="456733" cy="369332"/>
          </a:xfrm>
          <a:prstGeom prst="rect">
            <a:avLst/>
          </a:prstGeom>
          <a:noFill/>
        </p:spPr>
        <p:txBody>
          <a:bodyPr wrap="square" rtlCol="0">
            <a:spAutoFit/>
          </a:bodyPr>
          <a:lstStyle/>
          <a:p>
            <a:r>
              <a:rPr lang="en-US" dirty="0">
                <a:solidFill>
                  <a:schemeClr val="bg1"/>
                </a:solidFill>
                <a:latin typeface="Bahnschrift SemiBold" panose="020B0502040204020203" pitchFamily="34" charset="0"/>
              </a:rPr>
              <a:t>02</a:t>
            </a:r>
          </a:p>
        </p:txBody>
      </p:sp>
      <p:sp>
        <p:nvSpPr>
          <p:cNvPr id="5" name="TextBox 4">
            <a:extLst>
              <a:ext uri="{FF2B5EF4-FFF2-40B4-BE49-F238E27FC236}">
                <a16:creationId xmlns:a16="http://schemas.microsoft.com/office/drawing/2014/main" id="{5FFCAD55-4ADA-40B2-4127-E8AF253D8985}"/>
              </a:ext>
            </a:extLst>
          </p:cNvPr>
          <p:cNvSpPr txBox="1"/>
          <p:nvPr/>
        </p:nvSpPr>
        <p:spPr>
          <a:xfrm>
            <a:off x="8468898" y="2623319"/>
            <a:ext cx="2395369" cy="667490"/>
          </a:xfrm>
          <a:prstGeom prst="rect">
            <a:avLst/>
          </a:prstGeom>
          <a:noFill/>
        </p:spPr>
        <p:txBody>
          <a:bodyPr wrap="square">
            <a:spAutoFit/>
          </a:bodyPr>
          <a:lstStyle/>
          <a:p>
            <a:pPr marL="0" marR="99060" algn="ctr" rtl="0">
              <a:lnSpc>
                <a:spcPct val="103000"/>
              </a:lnSpc>
              <a:spcAft>
                <a:spcPts val="80"/>
              </a:spcAft>
              <a:buNone/>
            </a:pP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kern="1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endParaRPr>
          </a:p>
          <a:p>
            <a:pPr>
              <a:buNone/>
            </a:pPr>
            <a:r>
              <a:rPr lang="en-US" sz="1800" kern="100" dirty="0">
                <a:effectLst/>
                <a:latin typeface="Bahnschrift SemiBold" panose="020B0502040204020203" pitchFamily="34" charset="0"/>
                <a:ea typeface="Calibri" panose="020F0502020204030204" pitchFamily="34" charset="0"/>
              </a:rPr>
              <a:t>SYSTEM DESIGN</a:t>
            </a:r>
            <a:endParaRPr lang="en-US" dirty="0">
              <a:latin typeface="Bahnschrift SemiBold" panose="020B0502040204020203" pitchFamily="34" charset="0"/>
            </a:endParaRPr>
          </a:p>
        </p:txBody>
      </p:sp>
      <p:sp>
        <p:nvSpPr>
          <p:cNvPr id="9" name="TextBox 8">
            <a:extLst>
              <a:ext uri="{FF2B5EF4-FFF2-40B4-BE49-F238E27FC236}">
                <a16:creationId xmlns:a16="http://schemas.microsoft.com/office/drawing/2014/main" id="{7D4DA34A-05DE-E8C1-4B6A-42C6D3B69B9F}"/>
              </a:ext>
            </a:extLst>
          </p:cNvPr>
          <p:cNvSpPr txBox="1"/>
          <p:nvPr/>
        </p:nvSpPr>
        <p:spPr>
          <a:xfrm>
            <a:off x="1620162" y="2921477"/>
            <a:ext cx="1754006" cy="369332"/>
          </a:xfrm>
          <a:prstGeom prst="rect">
            <a:avLst/>
          </a:prstGeom>
          <a:noFill/>
        </p:spPr>
        <p:txBody>
          <a:bodyPr wrap="none" rtlCol="0">
            <a:spAutoFit/>
          </a:bodyPr>
          <a:lstStyle/>
          <a:p>
            <a:r>
              <a:rPr lang="en-US" dirty="0">
                <a:latin typeface="Bahnschrift SemiBold" panose="020B0502040204020203" pitchFamily="34" charset="0"/>
              </a:rPr>
              <a:t>INTRODUCTION</a:t>
            </a:r>
          </a:p>
        </p:txBody>
      </p:sp>
    </p:spTree>
    <p:extLst>
      <p:ext uri="{BB962C8B-B14F-4D97-AF65-F5344CB8AC3E}">
        <p14:creationId xmlns:p14="http://schemas.microsoft.com/office/powerpoint/2010/main" val="434376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DB12D-7178-4B6D-4874-179DB4CA2788}"/>
              </a:ext>
            </a:extLst>
          </p:cNvPr>
          <p:cNvSpPr>
            <a:spLocks noGrp="1"/>
          </p:cNvSpPr>
          <p:nvPr>
            <p:ph type="title"/>
          </p:nvPr>
        </p:nvSpPr>
        <p:spPr/>
        <p:txBody>
          <a:bodyPr/>
          <a:lstStyle/>
          <a:p>
            <a:r>
              <a:rPr lang="en-US" dirty="0"/>
              <a:t>TEAM MEMBERS</a:t>
            </a:r>
          </a:p>
        </p:txBody>
      </p:sp>
      <p:sp>
        <p:nvSpPr>
          <p:cNvPr id="8" name="Rectangle: Rounded Corners 7">
            <a:extLst>
              <a:ext uri="{FF2B5EF4-FFF2-40B4-BE49-F238E27FC236}">
                <a16:creationId xmlns:a16="http://schemas.microsoft.com/office/drawing/2014/main" id="{4A0D01EB-8FE6-7490-60E4-817CCBF91CAC}"/>
              </a:ext>
            </a:extLst>
          </p:cNvPr>
          <p:cNvSpPr/>
          <p:nvPr/>
        </p:nvSpPr>
        <p:spPr>
          <a:xfrm>
            <a:off x="793573" y="2612316"/>
            <a:ext cx="4780376" cy="816684"/>
          </a:xfrm>
          <a:prstGeom prst="roundRect">
            <a:avLst>
              <a:gd name="adj" fmla="val 50000"/>
            </a:avLst>
          </a:prstGeom>
          <a:solidFill>
            <a:schemeClr val="accent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A2A37B7D-037A-137D-A7B5-7CB958E90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573" y="2612316"/>
            <a:ext cx="789400" cy="816684"/>
          </a:xfrm>
          <a:prstGeom prst="rect">
            <a:avLst/>
          </a:prstGeom>
        </p:spPr>
      </p:pic>
      <p:sp>
        <p:nvSpPr>
          <p:cNvPr id="13" name="TextBox 12">
            <a:extLst>
              <a:ext uri="{FF2B5EF4-FFF2-40B4-BE49-F238E27FC236}">
                <a16:creationId xmlns:a16="http://schemas.microsoft.com/office/drawing/2014/main" id="{AC1DC95B-0B26-D336-1C92-80CDA954214C}"/>
              </a:ext>
            </a:extLst>
          </p:cNvPr>
          <p:cNvSpPr txBox="1"/>
          <p:nvPr/>
        </p:nvSpPr>
        <p:spPr>
          <a:xfrm>
            <a:off x="1721370" y="2836234"/>
            <a:ext cx="2794355" cy="369332"/>
          </a:xfrm>
          <a:prstGeom prst="rect">
            <a:avLst/>
          </a:prstGeom>
          <a:noFill/>
        </p:spPr>
        <p:txBody>
          <a:bodyPr wrap="none" rtlCol="0">
            <a:spAutoFit/>
          </a:bodyPr>
          <a:lstStyle/>
          <a:p>
            <a:r>
              <a:rPr lang="en-US" dirty="0">
                <a:solidFill>
                  <a:schemeClr val="bg1">
                    <a:lumMod val="65000"/>
                    <a:lumOff val="35000"/>
                  </a:schemeClr>
                </a:solidFill>
                <a:latin typeface="Bahnschrift SemiBold" panose="020B0502040204020203" pitchFamily="34" charset="0"/>
              </a:rPr>
              <a:t>Abdulrahman Bahumaish</a:t>
            </a:r>
          </a:p>
        </p:txBody>
      </p:sp>
      <p:sp>
        <p:nvSpPr>
          <p:cNvPr id="17" name="Rectangle: Rounded Corners 16">
            <a:extLst>
              <a:ext uri="{FF2B5EF4-FFF2-40B4-BE49-F238E27FC236}">
                <a16:creationId xmlns:a16="http://schemas.microsoft.com/office/drawing/2014/main" id="{FDC42325-A723-2EFC-9A87-29439482AD47}"/>
              </a:ext>
            </a:extLst>
          </p:cNvPr>
          <p:cNvSpPr/>
          <p:nvPr/>
        </p:nvSpPr>
        <p:spPr>
          <a:xfrm>
            <a:off x="793573" y="3715769"/>
            <a:ext cx="4780376" cy="816684"/>
          </a:xfrm>
          <a:prstGeom prst="roundRect">
            <a:avLst>
              <a:gd name="adj" fmla="val 50000"/>
            </a:avLst>
          </a:prstGeom>
          <a:solidFill>
            <a:schemeClr val="accent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90026D1B-2BCD-F735-7BEC-DE47D2C880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573" y="3715769"/>
            <a:ext cx="789400" cy="816684"/>
          </a:xfrm>
          <a:prstGeom prst="rect">
            <a:avLst/>
          </a:prstGeom>
        </p:spPr>
      </p:pic>
      <p:sp>
        <p:nvSpPr>
          <p:cNvPr id="19" name="TextBox 18">
            <a:extLst>
              <a:ext uri="{FF2B5EF4-FFF2-40B4-BE49-F238E27FC236}">
                <a16:creationId xmlns:a16="http://schemas.microsoft.com/office/drawing/2014/main" id="{65E8F79D-E883-A834-45F8-88F097264E45}"/>
              </a:ext>
            </a:extLst>
          </p:cNvPr>
          <p:cNvSpPr txBox="1"/>
          <p:nvPr/>
        </p:nvSpPr>
        <p:spPr>
          <a:xfrm>
            <a:off x="1315624" y="3924715"/>
            <a:ext cx="3588773" cy="374077"/>
          </a:xfrm>
          <a:prstGeom prst="rect">
            <a:avLst/>
          </a:prstGeom>
          <a:noFill/>
        </p:spPr>
        <p:txBody>
          <a:bodyPr wrap="square" rtlCol="0">
            <a:spAutoFit/>
          </a:bodyPr>
          <a:lstStyle/>
          <a:p>
            <a:pPr marL="327660" marR="0" indent="-6350" algn="ctr" rtl="0">
              <a:lnSpc>
                <a:spcPct val="107000"/>
              </a:lnSpc>
            </a:pPr>
            <a:r>
              <a:rPr lang="en-US" sz="1800" b="1" kern="100" dirty="0">
                <a:solidFill>
                  <a:schemeClr val="bg1">
                    <a:lumMod val="65000"/>
                    <a:lumOff val="35000"/>
                  </a:schemeClr>
                </a:solidFill>
                <a:effectLst/>
                <a:latin typeface="Bahnschrift SemiBold" panose="020B0502040204020203" pitchFamily="34" charset="0"/>
                <a:ea typeface="Times New Roman" panose="02020603050405020304" pitchFamily="18" charset="0"/>
              </a:rPr>
              <a:t>Mohammed Salah Bin </a:t>
            </a:r>
            <a:r>
              <a:rPr lang="en-US" sz="1800" b="1" kern="100" dirty="0" err="1">
                <a:solidFill>
                  <a:schemeClr val="bg1">
                    <a:lumMod val="65000"/>
                    <a:lumOff val="35000"/>
                  </a:schemeClr>
                </a:solidFill>
                <a:effectLst/>
                <a:latin typeface="Bahnschrift SemiBold" panose="020B0502040204020203" pitchFamily="34" charset="0"/>
                <a:ea typeface="Times New Roman" panose="02020603050405020304" pitchFamily="18" charset="0"/>
              </a:rPr>
              <a:t>Shabit</a:t>
            </a:r>
            <a:endParaRPr lang="en-US" sz="1800" b="1" kern="100" dirty="0">
              <a:solidFill>
                <a:schemeClr val="bg1">
                  <a:lumMod val="65000"/>
                  <a:lumOff val="35000"/>
                </a:schemeClr>
              </a:solidFill>
              <a:effectLst/>
              <a:latin typeface="Bahnschrift SemiBold" panose="020B0502040204020203" pitchFamily="34" charset="0"/>
              <a:ea typeface="Calibri" panose="020F0502020204030204" pitchFamily="34" charset="0"/>
            </a:endParaRPr>
          </a:p>
        </p:txBody>
      </p:sp>
      <p:sp>
        <p:nvSpPr>
          <p:cNvPr id="20" name="Rectangle: Rounded Corners 19">
            <a:extLst>
              <a:ext uri="{FF2B5EF4-FFF2-40B4-BE49-F238E27FC236}">
                <a16:creationId xmlns:a16="http://schemas.microsoft.com/office/drawing/2014/main" id="{896744E2-F253-8F3E-BBAB-5A0CB362A55D}"/>
              </a:ext>
            </a:extLst>
          </p:cNvPr>
          <p:cNvSpPr/>
          <p:nvPr/>
        </p:nvSpPr>
        <p:spPr>
          <a:xfrm>
            <a:off x="810000" y="4832760"/>
            <a:ext cx="4780376" cy="816684"/>
          </a:xfrm>
          <a:prstGeom prst="roundRect">
            <a:avLst>
              <a:gd name="adj" fmla="val 50000"/>
            </a:avLst>
          </a:prstGeom>
          <a:solidFill>
            <a:schemeClr val="accent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0160" marR="1270" indent="-6350" algn="ctr" rtl="0">
              <a:lnSpc>
                <a:spcPct val="107000"/>
              </a:lnSpc>
              <a:spcAft>
                <a:spcPts val="15"/>
              </a:spcAft>
            </a:pPr>
            <a:endParaRPr lang="en-US" sz="1800" kern="100" dirty="0">
              <a:solidFill>
                <a:srgbClr val="000000"/>
              </a:solidFill>
              <a:effectLst/>
              <a:latin typeface="Bahnschrift SemiBold" panose="020B0502040204020203" pitchFamily="34" charset="0"/>
              <a:ea typeface="Calibri" panose="020F0502020204030204" pitchFamily="34" charset="0"/>
            </a:endParaRPr>
          </a:p>
        </p:txBody>
      </p:sp>
      <p:pic>
        <p:nvPicPr>
          <p:cNvPr id="21" name="Picture 20">
            <a:extLst>
              <a:ext uri="{FF2B5EF4-FFF2-40B4-BE49-F238E27FC236}">
                <a16:creationId xmlns:a16="http://schemas.microsoft.com/office/drawing/2014/main" id="{2A32FEEB-9922-FEC5-3F9B-A45C2236DC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000" y="4819222"/>
            <a:ext cx="789400" cy="816684"/>
          </a:xfrm>
          <a:prstGeom prst="rect">
            <a:avLst/>
          </a:prstGeom>
        </p:spPr>
      </p:pic>
      <p:sp>
        <p:nvSpPr>
          <p:cNvPr id="23" name="Rectangle: Rounded Corners 22">
            <a:extLst>
              <a:ext uri="{FF2B5EF4-FFF2-40B4-BE49-F238E27FC236}">
                <a16:creationId xmlns:a16="http://schemas.microsoft.com/office/drawing/2014/main" id="{4F9998B9-B257-B949-5F5C-167FC397A0B4}"/>
              </a:ext>
            </a:extLst>
          </p:cNvPr>
          <p:cNvSpPr/>
          <p:nvPr/>
        </p:nvSpPr>
        <p:spPr>
          <a:xfrm>
            <a:off x="6096000" y="2612316"/>
            <a:ext cx="4780376" cy="816684"/>
          </a:xfrm>
          <a:prstGeom prst="roundRect">
            <a:avLst>
              <a:gd name="adj" fmla="val 50000"/>
            </a:avLst>
          </a:prstGeom>
          <a:solidFill>
            <a:schemeClr val="accent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a:extLst>
              <a:ext uri="{FF2B5EF4-FFF2-40B4-BE49-F238E27FC236}">
                <a16:creationId xmlns:a16="http://schemas.microsoft.com/office/drawing/2014/main" id="{BBD2D923-1017-8DA0-3B0C-5CD146758A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612316"/>
            <a:ext cx="789400" cy="816684"/>
          </a:xfrm>
          <a:prstGeom prst="rect">
            <a:avLst/>
          </a:prstGeom>
        </p:spPr>
      </p:pic>
      <p:sp>
        <p:nvSpPr>
          <p:cNvPr id="26" name="Rectangle: Rounded Corners 25">
            <a:extLst>
              <a:ext uri="{FF2B5EF4-FFF2-40B4-BE49-F238E27FC236}">
                <a16:creationId xmlns:a16="http://schemas.microsoft.com/office/drawing/2014/main" id="{4E7644D9-8DA7-EBE1-EEC1-9613C2E8D443}"/>
              </a:ext>
            </a:extLst>
          </p:cNvPr>
          <p:cNvSpPr/>
          <p:nvPr/>
        </p:nvSpPr>
        <p:spPr>
          <a:xfrm>
            <a:off x="6096000" y="3715769"/>
            <a:ext cx="4780376" cy="816684"/>
          </a:xfrm>
          <a:prstGeom prst="roundRect">
            <a:avLst>
              <a:gd name="adj" fmla="val 50000"/>
            </a:avLst>
          </a:prstGeom>
          <a:solidFill>
            <a:schemeClr val="accent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0160" marR="1270" indent="-6350" algn="ctr" rtl="0">
              <a:lnSpc>
                <a:spcPct val="107000"/>
              </a:lnSpc>
              <a:spcAft>
                <a:spcPts val="15"/>
              </a:spcAft>
            </a:pPr>
            <a:r>
              <a:rPr lang="en-US" sz="1800" b="1" kern="100" dirty="0">
                <a:solidFill>
                  <a:schemeClr val="bg1">
                    <a:lumMod val="65000"/>
                    <a:lumOff val="35000"/>
                  </a:schemeClr>
                </a:solidFill>
                <a:effectLst/>
                <a:latin typeface="Bahnschrift SemiBold" panose="020B0502040204020203" pitchFamily="34" charset="0"/>
                <a:ea typeface="Times New Roman" panose="02020603050405020304" pitchFamily="18" charset="0"/>
              </a:rPr>
              <a:t>Ibraheem Mohammed </a:t>
            </a:r>
            <a:r>
              <a:rPr lang="en-US" sz="1800" b="1" kern="100" dirty="0" err="1">
                <a:solidFill>
                  <a:schemeClr val="bg1">
                    <a:lumMod val="65000"/>
                    <a:lumOff val="35000"/>
                  </a:schemeClr>
                </a:solidFill>
                <a:effectLst/>
                <a:latin typeface="Bahnschrift SemiBold" panose="020B0502040204020203" pitchFamily="34" charset="0"/>
                <a:ea typeface="Times New Roman" panose="02020603050405020304" pitchFamily="18" charset="0"/>
              </a:rPr>
              <a:t>Alhiqi</a:t>
            </a:r>
            <a:endParaRPr lang="en-US" sz="1800" kern="100" dirty="0">
              <a:solidFill>
                <a:schemeClr val="bg1">
                  <a:lumMod val="65000"/>
                  <a:lumOff val="35000"/>
                </a:schemeClr>
              </a:solidFill>
              <a:effectLst/>
              <a:latin typeface="Bahnschrift SemiBold" panose="020B0502040204020203" pitchFamily="34" charset="0"/>
              <a:ea typeface="Calibri" panose="020F0502020204030204" pitchFamily="34" charset="0"/>
            </a:endParaRPr>
          </a:p>
        </p:txBody>
      </p:sp>
      <p:pic>
        <p:nvPicPr>
          <p:cNvPr id="27" name="Picture 26">
            <a:extLst>
              <a:ext uri="{FF2B5EF4-FFF2-40B4-BE49-F238E27FC236}">
                <a16:creationId xmlns:a16="http://schemas.microsoft.com/office/drawing/2014/main" id="{28EA1DB1-599C-1B3F-D41D-2D88DE16FF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715769"/>
            <a:ext cx="789400" cy="816684"/>
          </a:xfrm>
          <a:prstGeom prst="rect">
            <a:avLst/>
          </a:prstGeom>
        </p:spPr>
      </p:pic>
      <p:sp>
        <p:nvSpPr>
          <p:cNvPr id="29" name="Rectangle: Rounded Corners 28">
            <a:extLst>
              <a:ext uri="{FF2B5EF4-FFF2-40B4-BE49-F238E27FC236}">
                <a16:creationId xmlns:a16="http://schemas.microsoft.com/office/drawing/2014/main" id="{2C60E9E5-64E7-328F-AC52-D8FC7B350A71}"/>
              </a:ext>
            </a:extLst>
          </p:cNvPr>
          <p:cNvSpPr/>
          <p:nvPr/>
        </p:nvSpPr>
        <p:spPr>
          <a:xfrm>
            <a:off x="6096000" y="4819222"/>
            <a:ext cx="4780376" cy="816684"/>
          </a:xfrm>
          <a:prstGeom prst="roundRect">
            <a:avLst>
              <a:gd name="adj" fmla="val 50000"/>
            </a:avLst>
          </a:prstGeom>
          <a:solidFill>
            <a:schemeClr val="accent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0160" marR="1270" indent="-6350" algn="ctr" rtl="0">
              <a:lnSpc>
                <a:spcPct val="107000"/>
              </a:lnSpc>
              <a:spcAft>
                <a:spcPts val="15"/>
              </a:spcAft>
            </a:pPr>
            <a:r>
              <a:rPr lang="en-US" sz="1800" b="1" kern="100" dirty="0">
                <a:solidFill>
                  <a:schemeClr val="bg1">
                    <a:lumMod val="65000"/>
                    <a:lumOff val="35000"/>
                  </a:schemeClr>
                </a:solidFill>
                <a:effectLst/>
                <a:latin typeface="Bahnschrift SemiBold" panose="020B0502040204020203" pitchFamily="34" charset="0"/>
                <a:ea typeface="Times New Roman" panose="02020603050405020304" pitchFamily="18" charset="0"/>
              </a:rPr>
              <a:t>Hassan Mohammed </a:t>
            </a:r>
            <a:r>
              <a:rPr lang="en-US" sz="1800" b="1" kern="100" dirty="0" err="1">
                <a:solidFill>
                  <a:schemeClr val="bg1">
                    <a:lumMod val="65000"/>
                    <a:lumOff val="35000"/>
                  </a:schemeClr>
                </a:solidFill>
                <a:effectLst/>
                <a:latin typeface="Bahnschrift SemiBold" panose="020B0502040204020203" pitchFamily="34" charset="0"/>
                <a:ea typeface="Times New Roman" panose="02020603050405020304" pitchFamily="18" charset="0"/>
              </a:rPr>
              <a:t>Barafaa</a:t>
            </a:r>
            <a:endParaRPr lang="en-US" sz="1800" kern="100" dirty="0">
              <a:solidFill>
                <a:schemeClr val="bg1">
                  <a:lumMod val="65000"/>
                  <a:lumOff val="35000"/>
                </a:schemeClr>
              </a:solidFill>
              <a:effectLst/>
              <a:latin typeface="Bahnschrift SemiBold" panose="020B0502040204020203" pitchFamily="34" charset="0"/>
              <a:ea typeface="Calibri" panose="020F0502020204030204" pitchFamily="34" charset="0"/>
            </a:endParaRPr>
          </a:p>
        </p:txBody>
      </p:sp>
      <p:pic>
        <p:nvPicPr>
          <p:cNvPr id="30" name="Picture 29">
            <a:extLst>
              <a:ext uri="{FF2B5EF4-FFF2-40B4-BE49-F238E27FC236}">
                <a16:creationId xmlns:a16="http://schemas.microsoft.com/office/drawing/2014/main" id="{0090DE46-0497-CF96-F44D-71C8FEBCA8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4819222"/>
            <a:ext cx="789400" cy="816684"/>
          </a:xfrm>
          <a:prstGeom prst="rect">
            <a:avLst/>
          </a:prstGeom>
        </p:spPr>
      </p:pic>
      <p:sp>
        <p:nvSpPr>
          <p:cNvPr id="34" name="TextBox 33">
            <a:extLst>
              <a:ext uri="{FF2B5EF4-FFF2-40B4-BE49-F238E27FC236}">
                <a16:creationId xmlns:a16="http://schemas.microsoft.com/office/drawing/2014/main" id="{3ECE2138-A7B3-29BD-A079-659D3613DD9B}"/>
              </a:ext>
            </a:extLst>
          </p:cNvPr>
          <p:cNvSpPr txBox="1"/>
          <p:nvPr/>
        </p:nvSpPr>
        <p:spPr>
          <a:xfrm>
            <a:off x="6885400" y="2839760"/>
            <a:ext cx="3046379" cy="365806"/>
          </a:xfrm>
          <a:prstGeom prst="rect">
            <a:avLst/>
          </a:prstGeom>
          <a:noFill/>
        </p:spPr>
        <p:txBody>
          <a:bodyPr wrap="square">
            <a:spAutoFit/>
          </a:bodyPr>
          <a:lstStyle/>
          <a:p>
            <a:pPr marL="0" marR="99060" algn="ctr" rtl="0">
              <a:lnSpc>
                <a:spcPct val="103000"/>
              </a:lnSpc>
              <a:spcAft>
                <a:spcPts val="80"/>
              </a:spcAft>
            </a:pPr>
            <a:r>
              <a:rPr lang="en-US" sz="1800" b="1" kern="100" dirty="0">
                <a:solidFill>
                  <a:schemeClr val="bg1">
                    <a:lumMod val="65000"/>
                    <a:lumOff val="35000"/>
                  </a:schemeClr>
                </a:solidFill>
                <a:effectLst/>
                <a:latin typeface="Bahnschrift SemiBold" panose="020B0502040204020203" pitchFamily="34" charset="0"/>
                <a:ea typeface="Calibri" panose="020F0502020204030204" pitchFamily="34" charset="0"/>
              </a:rPr>
              <a:t>Khalid Zaki </a:t>
            </a:r>
            <a:r>
              <a:rPr lang="en-US" sz="1800" b="1" kern="100" dirty="0" err="1">
                <a:solidFill>
                  <a:schemeClr val="bg1">
                    <a:lumMod val="65000"/>
                    <a:lumOff val="35000"/>
                  </a:schemeClr>
                </a:solidFill>
                <a:effectLst/>
                <a:latin typeface="Bahnschrift SemiBold" panose="020B0502040204020203" pitchFamily="34" charset="0"/>
                <a:ea typeface="Calibri" panose="020F0502020204030204" pitchFamily="34" charset="0"/>
              </a:rPr>
              <a:t>Bahashwaan</a:t>
            </a:r>
            <a:endParaRPr lang="en-US" sz="1800" kern="100" dirty="0">
              <a:solidFill>
                <a:schemeClr val="bg1">
                  <a:lumMod val="65000"/>
                  <a:lumOff val="35000"/>
                </a:schemeClr>
              </a:solidFill>
              <a:effectLst/>
              <a:latin typeface="Bahnschrift SemiBold" panose="020B0502040204020203" pitchFamily="34" charset="0"/>
              <a:ea typeface="Calibri" panose="020F0502020204030204" pitchFamily="34" charset="0"/>
            </a:endParaRPr>
          </a:p>
        </p:txBody>
      </p:sp>
      <p:sp>
        <p:nvSpPr>
          <p:cNvPr id="36" name="TextBox 35">
            <a:extLst>
              <a:ext uri="{FF2B5EF4-FFF2-40B4-BE49-F238E27FC236}">
                <a16:creationId xmlns:a16="http://schemas.microsoft.com/office/drawing/2014/main" id="{8264A22B-56E5-D3B2-9353-5EC7588217BC}"/>
              </a:ext>
            </a:extLst>
          </p:cNvPr>
          <p:cNvSpPr txBox="1"/>
          <p:nvPr/>
        </p:nvSpPr>
        <p:spPr>
          <a:xfrm>
            <a:off x="1459149" y="5042673"/>
            <a:ext cx="3127442" cy="369781"/>
          </a:xfrm>
          <a:prstGeom prst="rect">
            <a:avLst/>
          </a:prstGeom>
          <a:noFill/>
        </p:spPr>
        <p:txBody>
          <a:bodyPr wrap="square">
            <a:spAutoFit/>
          </a:bodyPr>
          <a:lstStyle/>
          <a:p>
            <a:pPr marL="10160" marR="1270" indent="-6350" algn="ctr" rtl="0">
              <a:lnSpc>
                <a:spcPct val="107000"/>
              </a:lnSpc>
              <a:spcAft>
                <a:spcPts val="15"/>
              </a:spcAft>
            </a:pPr>
            <a:r>
              <a:rPr lang="en-US" sz="1800" b="1" kern="100" dirty="0">
                <a:solidFill>
                  <a:schemeClr val="bg1">
                    <a:lumMod val="65000"/>
                    <a:lumOff val="35000"/>
                  </a:schemeClr>
                </a:solidFill>
                <a:effectLst/>
                <a:latin typeface="Bahnschrift SemiBold" panose="020B0502040204020203" pitchFamily="34" charset="0"/>
                <a:ea typeface="Times New Roman" panose="02020603050405020304" pitchFamily="18" charset="0"/>
              </a:rPr>
              <a:t>Omar Awadh Bin </a:t>
            </a:r>
            <a:r>
              <a:rPr lang="en-US" sz="1800" b="1" kern="100" dirty="0" err="1">
                <a:solidFill>
                  <a:schemeClr val="bg1">
                    <a:lumMod val="65000"/>
                    <a:lumOff val="35000"/>
                  </a:schemeClr>
                </a:solidFill>
                <a:effectLst/>
                <a:latin typeface="Bahnschrift SemiBold" panose="020B0502040204020203" pitchFamily="34" charset="0"/>
                <a:ea typeface="Times New Roman" panose="02020603050405020304" pitchFamily="18" charset="0"/>
              </a:rPr>
              <a:t>Shabit</a:t>
            </a:r>
            <a:endParaRPr lang="en-US" sz="1800" kern="100" dirty="0">
              <a:solidFill>
                <a:schemeClr val="bg1">
                  <a:lumMod val="65000"/>
                  <a:lumOff val="35000"/>
                </a:schemeClr>
              </a:solidFill>
              <a:effectLst/>
              <a:latin typeface="Bahnschrift SemiBold" panose="020B0502040204020203" pitchFamily="34" charset="0"/>
              <a:ea typeface="Calibri" panose="020F0502020204030204" pitchFamily="34" charset="0"/>
            </a:endParaRPr>
          </a:p>
        </p:txBody>
      </p:sp>
    </p:spTree>
    <p:extLst>
      <p:ext uri="{BB962C8B-B14F-4D97-AF65-F5344CB8AC3E}">
        <p14:creationId xmlns:p14="http://schemas.microsoft.com/office/powerpoint/2010/main" val="38627836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D900F-7A70-C5B7-7A3A-C5851539D319}"/>
              </a:ext>
            </a:extLst>
          </p:cNvPr>
          <p:cNvSpPr>
            <a:spLocks noGrp="1"/>
          </p:cNvSpPr>
          <p:nvPr>
            <p:ph type="title"/>
          </p:nvPr>
        </p:nvSpPr>
        <p:spPr/>
        <p:txBody>
          <a:bodyPr/>
          <a:lstStyle/>
          <a:p>
            <a:r>
              <a:rPr lang="en-US" dirty="0"/>
              <a:t>INTRODUCTION </a:t>
            </a:r>
          </a:p>
        </p:txBody>
      </p:sp>
      <p:sp>
        <p:nvSpPr>
          <p:cNvPr id="5" name="TextBox 4">
            <a:extLst>
              <a:ext uri="{FF2B5EF4-FFF2-40B4-BE49-F238E27FC236}">
                <a16:creationId xmlns:a16="http://schemas.microsoft.com/office/drawing/2014/main" id="{3BD2F074-2E57-7F47-4AD0-07B707FB6AFC}"/>
              </a:ext>
            </a:extLst>
          </p:cNvPr>
          <p:cNvSpPr txBox="1"/>
          <p:nvPr/>
        </p:nvSpPr>
        <p:spPr>
          <a:xfrm>
            <a:off x="1208033" y="2924640"/>
            <a:ext cx="10173965" cy="1780552"/>
          </a:xfrm>
          <a:prstGeom prst="rect">
            <a:avLst/>
          </a:prstGeom>
          <a:noFill/>
        </p:spPr>
        <p:txBody>
          <a:bodyPr wrap="square">
            <a:spAutoFit/>
          </a:bodyPr>
          <a:lstStyle/>
          <a:p>
            <a:pPr marL="0" marR="99060" algn="just" rtl="0">
              <a:lnSpc>
                <a:spcPct val="103000"/>
              </a:lnSpc>
              <a:spcAft>
                <a:spcPts val="80"/>
              </a:spcAft>
            </a:pPr>
            <a:r>
              <a:rPr lang="en-US" kern="100" dirty="0">
                <a:solidFill>
                  <a:schemeClr val="bg1">
                    <a:lumMod val="50000"/>
                    <a:lumOff val="50000"/>
                  </a:schemeClr>
                </a:solidFill>
                <a:latin typeface="Bahnschrift SemiBold" panose="020B0502040204020203" pitchFamily="34" charset="0"/>
                <a:ea typeface="Calibri" panose="020F0502020204030204" pitchFamily="34" charset="0"/>
                <a:cs typeface="Times New Roman" panose="02020603050405020304" pitchFamily="18" charset="0"/>
              </a:rPr>
              <a:t>I</a:t>
            </a:r>
            <a:r>
              <a:rPr lang="en-US" sz="1800" kern="100" dirty="0">
                <a:solidFill>
                  <a:schemeClr val="bg1">
                    <a:lumMod val="50000"/>
                    <a:lumOff val="50000"/>
                  </a:schemeClr>
                </a:solidFill>
                <a:effectLst/>
                <a:latin typeface="Bahnschrift SemiBold" panose="020B0502040204020203" pitchFamily="34" charset="0"/>
                <a:ea typeface="Calibri" panose="020F0502020204030204" pitchFamily="34" charset="0"/>
                <a:cs typeface="Times New Roman" panose="02020603050405020304" pitchFamily="18" charset="0"/>
              </a:rPr>
              <a:t>n this chapter we will introduce the most important user interfaces of our application. First, The home page for Welcome ,the login page which leads to three of the Dashboards (HR dashboard, Manager dashboards, and employee dashboards, The operations and characteristics of each page will be explained, such as the projects addition and modification page, managers,  employees addition and modification, the reports page, the performance review page, and other pages that will also be mentioned in this chapter.</a:t>
            </a:r>
            <a:endParaRPr lang="en-US" sz="1800" kern="100" dirty="0">
              <a:solidFill>
                <a:schemeClr val="bg1">
                  <a:lumMod val="50000"/>
                  <a:lumOff val="50000"/>
                </a:schemeClr>
              </a:solidFill>
              <a:effectLst/>
              <a:latin typeface="Bahnschrift SemiBold" panose="020B0502040204020203" pitchFamily="34" charset="0"/>
              <a:ea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C6440665-6FAF-C808-E02D-43973BE2C04B}"/>
              </a:ext>
            </a:extLst>
          </p:cNvPr>
          <p:cNvSpPr/>
          <p:nvPr/>
        </p:nvSpPr>
        <p:spPr>
          <a:xfrm>
            <a:off x="1008668" y="2684207"/>
            <a:ext cx="85169" cy="2261419"/>
          </a:xfrm>
          <a:prstGeom prst="rect">
            <a:avLst/>
          </a:prstGeom>
          <a:solidFill>
            <a:schemeClr val="accent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829709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35EB5-539C-F97F-962C-D3068C32B0A4}"/>
              </a:ext>
            </a:extLst>
          </p:cNvPr>
          <p:cNvSpPr>
            <a:spLocks noGrp="1"/>
          </p:cNvSpPr>
          <p:nvPr>
            <p:ph type="title"/>
          </p:nvPr>
        </p:nvSpPr>
        <p:spPr/>
        <p:txBody>
          <a:bodyPr/>
          <a:lstStyle/>
          <a:p>
            <a:r>
              <a:rPr lang="en-US" dirty="0"/>
              <a:t>HOME PAGE</a:t>
            </a:r>
          </a:p>
        </p:txBody>
      </p:sp>
      <p:pic>
        <p:nvPicPr>
          <p:cNvPr id="4" name="Picture 3">
            <a:extLst>
              <a:ext uri="{FF2B5EF4-FFF2-40B4-BE49-F238E27FC236}">
                <a16:creationId xmlns:a16="http://schemas.microsoft.com/office/drawing/2014/main" id="{B113A3A5-C32B-0F1B-CA0D-81610F8B2F0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0000" y="1893347"/>
            <a:ext cx="10302649" cy="4964654"/>
          </a:xfrm>
          <a:prstGeom prst="rect">
            <a:avLst/>
          </a:prstGeom>
          <a:noFill/>
          <a:ln>
            <a:noFill/>
          </a:ln>
        </p:spPr>
      </p:pic>
    </p:spTree>
    <p:extLst>
      <p:ext uri="{BB962C8B-B14F-4D97-AF65-F5344CB8AC3E}">
        <p14:creationId xmlns:p14="http://schemas.microsoft.com/office/powerpoint/2010/main" val="30631699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87231-1E3D-05AA-8264-28A8EA08DD92}"/>
              </a:ext>
            </a:extLst>
          </p:cNvPr>
          <p:cNvSpPr>
            <a:spLocks noGrp="1"/>
          </p:cNvSpPr>
          <p:nvPr>
            <p:ph type="title"/>
          </p:nvPr>
        </p:nvSpPr>
        <p:spPr/>
        <p:txBody>
          <a:bodyPr/>
          <a:lstStyle/>
          <a:p>
            <a:r>
              <a:rPr lang="en-US" dirty="0"/>
              <a:t>LOGIN PAGE</a:t>
            </a:r>
          </a:p>
        </p:txBody>
      </p:sp>
      <p:pic>
        <p:nvPicPr>
          <p:cNvPr id="4" name="Picture 3">
            <a:extLst>
              <a:ext uri="{FF2B5EF4-FFF2-40B4-BE49-F238E27FC236}">
                <a16:creationId xmlns:a16="http://schemas.microsoft.com/office/drawing/2014/main" id="{7D5F19E6-83B4-A6D8-D9E8-8F7F0E474E5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54267" y="1882588"/>
            <a:ext cx="9328075" cy="4975411"/>
          </a:xfrm>
          <a:prstGeom prst="rect">
            <a:avLst/>
          </a:prstGeom>
          <a:noFill/>
          <a:ln>
            <a:noFill/>
          </a:ln>
        </p:spPr>
      </p:pic>
    </p:spTree>
    <p:extLst>
      <p:ext uri="{BB962C8B-B14F-4D97-AF65-F5344CB8AC3E}">
        <p14:creationId xmlns:p14="http://schemas.microsoft.com/office/powerpoint/2010/main" val="20062200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312AD-C87F-6F98-47AF-F62691B82E9E}"/>
              </a:ext>
            </a:extLst>
          </p:cNvPr>
          <p:cNvSpPr>
            <a:spLocks noGrp="1"/>
          </p:cNvSpPr>
          <p:nvPr>
            <p:ph type="title"/>
          </p:nvPr>
        </p:nvSpPr>
        <p:spPr/>
        <p:txBody>
          <a:bodyPr/>
          <a:lstStyle/>
          <a:p>
            <a:r>
              <a:rPr lang="en-US" dirty="0"/>
              <a:t>HR DASHBOARD</a:t>
            </a:r>
          </a:p>
        </p:txBody>
      </p:sp>
      <p:pic>
        <p:nvPicPr>
          <p:cNvPr id="4" name="Picture 3">
            <a:extLst>
              <a:ext uri="{FF2B5EF4-FFF2-40B4-BE49-F238E27FC236}">
                <a16:creationId xmlns:a16="http://schemas.microsoft.com/office/drawing/2014/main" id="{BCE95B9E-782E-F05A-F974-B2EB8FD37A7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4856" y="1893345"/>
            <a:ext cx="9477488" cy="4885093"/>
          </a:xfrm>
          <a:prstGeom prst="rect">
            <a:avLst/>
          </a:prstGeom>
          <a:noFill/>
          <a:ln>
            <a:noFill/>
          </a:ln>
        </p:spPr>
      </p:pic>
    </p:spTree>
    <p:extLst>
      <p:ext uri="{BB962C8B-B14F-4D97-AF65-F5344CB8AC3E}">
        <p14:creationId xmlns:p14="http://schemas.microsoft.com/office/powerpoint/2010/main" val="33605810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71695-75E5-B814-B477-E610C5239F6B}"/>
              </a:ext>
            </a:extLst>
          </p:cNvPr>
          <p:cNvSpPr>
            <a:spLocks noGrp="1"/>
          </p:cNvSpPr>
          <p:nvPr>
            <p:ph type="title"/>
          </p:nvPr>
        </p:nvSpPr>
        <p:spPr/>
        <p:txBody>
          <a:bodyPr/>
          <a:lstStyle/>
          <a:p>
            <a:r>
              <a:rPr lang="en-US" dirty="0"/>
              <a:t>HR MANAGE REPORTS </a:t>
            </a:r>
          </a:p>
        </p:txBody>
      </p:sp>
      <p:pic>
        <p:nvPicPr>
          <p:cNvPr id="4" name="Picture 3">
            <a:extLst>
              <a:ext uri="{FF2B5EF4-FFF2-40B4-BE49-F238E27FC236}">
                <a16:creationId xmlns:a16="http://schemas.microsoft.com/office/drawing/2014/main" id="{D2088C37-02E6-0F83-B13D-1C723B29296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52283" y="1882588"/>
            <a:ext cx="9230062" cy="4975412"/>
          </a:xfrm>
          <a:prstGeom prst="rect">
            <a:avLst/>
          </a:prstGeom>
          <a:noFill/>
          <a:ln>
            <a:noFill/>
          </a:ln>
        </p:spPr>
      </p:pic>
    </p:spTree>
    <p:extLst>
      <p:ext uri="{BB962C8B-B14F-4D97-AF65-F5344CB8AC3E}">
        <p14:creationId xmlns:p14="http://schemas.microsoft.com/office/powerpoint/2010/main" val="28246687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2D11-7750-12B0-B2FC-A0C252BDB7CE}"/>
              </a:ext>
            </a:extLst>
          </p:cNvPr>
          <p:cNvSpPr>
            <a:spLocks noGrp="1"/>
          </p:cNvSpPr>
          <p:nvPr>
            <p:ph type="title"/>
          </p:nvPr>
        </p:nvSpPr>
        <p:spPr/>
        <p:txBody>
          <a:bodyPr/>
          <a:lstStyle/>
          <a:p>
            <a:r>
              <a:rPr lang="en-US" dirty="0"/>
              <a:t>HR MANAGE PROJECTS</a:t>
            </a:r>
          </a:p>
        </p:txBody>
      </p:sp>
      <p:pic>
        <p:nvPicPr>
          <p:cNvPr id="4" name="Picture 3">
            <a:extLst>
              <a:ext uri="{FF2B5EF4-FFF2-40B4-BE49-F238E27FC236}">
                <a16:creationId xmlns:a16="http://schemas.microsoft.com/office/drawing/2014/main" id="{7BAB8A38-57C0-903F-800C-E191413FF27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5508" y="1893346"/>
            <a:ext cx="9223805" cy="4953896"/>
          </a:xfrm>
          <a:prstGeom prst="rect">
            <a:avLst/>
          </a:prstGeom>
          <a:noFill/>
          <a:ln>
            <a:noFill/>
          </a:ln>
        </p:spPr>
      </p:pic>
    </p:spTree>
    <p:extLst>
      <p:ext uri="{BB962C8B-B14F-4D97-AF65-F5344CB8AC3E}">
        <p14:creationId xmlns:p14="http://schemas.microsoft.com/office/powerpoint/2010/main" val="22046273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C368D-DDB7-D68C-E7E0-BBB8193BEF1B}"/>
              </a:ext>
            </a:extLst>
          </p:cNvPr>
          <p:cNvSpPr>
            <a:spLocks noGrp="1"/>
          </p:cNvSpPr>
          <p:nvPr>
            <p:ph type="title"/>
          </p:nvPr>
        </p:nvSpPr>
        <p:spPr/>
        <p:txBody>
          <a:bodyPr/>
          <a:lstStyle/>
          <a:p>
            <a:r>
              <a:rPr lang="en-US" dirty="0"/>
              <a:t>HR PERFORMANCE REVIEW</a:t>
            </a:r>
          </a:p>
        </p:txBody>
      </p:sp>
      <p:pic>
        <p:nvPicPr>
          <p:cNvPr id="4" name="Picture 3">
            <a:extLst>
              <a:ext uri="{FF2B5EF4-FFF2-40B4-BE49-F238E27FC236}">
                <a16:creationId xmlns:a16="http://schemas.microsoft.com/office/drawing/2014/main" id="{190063EC-1668-F47D-4EF6-D8439DF5D8F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1131" y="1882588"/>
            <a:ext cx="9562727" cy="4975412"/>
          </a:xfrm>
          <a:prstGeom prst="rect">
            <a:avLst/>
          </a:prstGeom>
          <a:noFill/>
          <a:ln>
            <a:noFill/>
          </a:ln>
        </p:spPr>
      </p:pic>
    </p:spTree>
    <p:extLst>
      <p:ext uri="{BB962C8B-B14F-4D97-AF65-F5344CB8AC3E}">
        <p14:creationId xmlns:p14="http://schemas.microsoft.com/office/powerpoint/2010/main" val="11361838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B1E40-A721-B500-8506-C6A79A4F4982}"/>
              </a:ext>
            </a:extLst>
          </p:cNvPr>
          <p:cNvSpPr>
            <a:spLocks noGrp="1"/>
          </p:cNvSpPr>
          <p:nvPr>
            <p:ph type="title"/>
          </p:nvPr>
        </p:nvSpPr>
        <p:spPr>
          <a:xfrm>
            <a:off x="641465" y="447188"/>
            <a:ext cx="10571998" cy="970450"/>
          </a:xfrm>
        </p:spPr>
        <p:txBody>
          <a:bodyPr/>
          <a:lstStyle/>
          <a:p>
            <a:r>
              <a:rPr lang="en-US" dirty="0"/>
              <a:t>MANAGERS DASHBOARD </a:t>
            </a:r>
          </a:p>
        </p:txBody>
      </p:sp>
      <p:pic>
        <p:nvPicPr>
          <p:cNvPr id="4" name="Picture 3">
            <a:extLst>
              <a:ext uri="{FF2B5EF4-FFF2-40B4-BE49-F238E27FC236}">
                <a16:creationId xmlns:a16="http://schemas.microsoft.com/office/drawing/2014/main" id="{E5A3C6A1-E42F-991C-C166-C9B1FFCD22C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47888" y="1882588"/>
            <a:ext cx="9359152" cy="4975412"/>
          </a:xfrm>
          <a:prstGeom prst="rect">
            <a:avLst/>
          </a:prstGeom>
          <a:noFill/>
          <a:ln>
            <a:noFill/>
          </a:ln>
        </p:spPr>
      </p:pic>
    </p:spTree>
    <p:extLst>
      <p:ext uri="{BB962C8B-B14F-4D97-AF65-F5344CB8AC3E}">
        <p14:creationId xmlns:p14="http://schemas.microsoft.com/office/powerpoint/2010/main" val="2185166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0E78E-5CFC-9A4A-18B7-7CF57A64BFEC}"/>
              </a:ext>
            </a:extLst>
          </p:cNvPr>
          <p:cNvSpPr>
            <a:spLocks noGrp="1"/>
          </p:cNvSpPr>
          <p:nvPr>
            <p:ph type="title"/>
          </p:nvPr>
        </p:nvSpPr>
        <p:spPr/>
        <p:txBody>
          <a:bodyPr/>
          <a:lstStyle/>
          <a:p>
            <a:r>
              <a:rPr lang="en-US" dirty="0"/>
              <a:t>MANAGE TASKS</a:t>
            </a:r>
          </a:p>
        </p:txBody>
      </p:sp>
      <p:pic>
        <p:nvPicPr>
          <p:cNvPr id="4" name="Picture 3">
            <a:extLst>
              <a:ext uri="{FF2B5EF4-FFF2-40B4-BE49-F238E27FC236}">
                <a16:creationId xmlns:a16="http://schemas.microsoft.com/office/drawing/2014/main" id="{9ECB1325-21C0-EE7D-CF67-B512B8115C5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01675" y="1887967"/>
            <a:ext cx="8961120" cy="4959275"/>
          </a:xfrm>
          <a:prstGeom prst="rect">
            <a:avLst/>
          </a:prstGeom>
          <a:noFill/>
          <a:ln>
            <a:noFill/>
          </a:ln>
        </p:spPr>
      </p:pic>
    </p:spTree>
    <p:extLst>
      <p:ext uri="{BB962C8B-B14F-4D97-AF65-F5344CB8AC3E}">
        <p14:creationId xmlns:p14="http://schemas.microsoft.com/office/powerpoint/2010/main" val="15532100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65D3E-D89D-EF33-A1F1-50C09293FDF2}"/>
              </a:ext>
            </a:extLst>
          </p:cNvPr>
          <p:cNvSpPr>
            <a:spLocks noGrp="1"/>
          </p:cNvSpPr>
          <p:nvPr>
            <p:ph type="title"/>
          </p:nvPr>
        </p:nvSpPr>
        <p:spPr/>
        <p:txBody>
          <a:bodyPr/>
          <a:lstStyle/>
          <a:p>
            <a:r>
              <a:rPr lang="en-US" dirty="0"/>
              <a:t>MANAGERS SEND REPORTS</a:t>
            </a:r>
          </a:p>
        </p:txBody>
      </p:sp>
      <p:pic>
        <p:nvPicPr>
          <p:cNvPr id="4" name="Picture 3">
            <a:extLst>
              <a:ext uri="{FF2B5EF4-FFF2-40B4-BE49-F238E27FC236}">
                <a16:creationId xmlns:a16="http://schemas.microsoft.com/office/drawing/2014/main" id="{D3B22777-B2C2-71CA-E3DB-4320A65ACFB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75496" y="1882588"/>
            <a:ext cx="8959422" cy="4975412"/>
          </a:xfrm>
          <a:prstGeom prst="rect">
            <a:avLst/>
          </a:prstGeom>
          <a:noFill/>
          <a:ln>
            <a:noFill/>
          </a:ln>
        </p:spPr>
      </p:pic>
    </p:spTree>
    <p:extLst>
      <p:ext uri="{BB962C8B-B14F-4D97-AF65-F5344CB8AC3E}">
        <p14:creationId xmlns:p14="http://schemas.microsoft.com/office/powerpoint/2010/main" val="4182289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CD25C-BD80-300F-ECD3-D586C65BDA72}"/>
              </a:ext>
            </a:extLst>
          </p:cNvPr>
          <p:cNvSpPr>
            <a:spLocks noGrp="1"/>
          </p:cNvSpPr>
          <p:nvPr>
            <p:ph type="title"/>
          </p:nvPr>
        </p:nvSpPr>
        <p:spPr>
          <a:xfrm>
            <a:off x="810001" y="447188"/>
            <a:ext cx="4608306" cy="970450"/>
          </a:xfrm>
        </p:spPr>
        <p:txBody>
          <a:bodyPr/>
          <a:lstStyle/>
          <a:p>
            <a:r>
              <a:rPr lang="en-US" dirty="0"/>
              <a:t>OUR SUPERVISIOR</a:t>
            </a:r>
          </a:p>
        </p:txBody>
      </p:sp>
      <p:sp>
        <p:nvSpPr>
          <p:cNvPr id="10" name="Rectangle: Rounded Corners 9">
            <a:extLst>
              <a:ext uri="{FF2B5EF4-FFF2-40B4-BE49-F238E27FC236}">
                <a16:creationId xmlns:a16="http://schemas.microsoft.com/office/drawing/2014/main" id="{363533A6-031F-DB28-0928-1570EA2202B5}"/>
              </a:ext>
            </a:extLst>
          </p:cNvPr>
          <p:cNvSpPr/>
          <p:nvPr/>
        </p:nvSpPr>
        <p:spPr>
          <a:xfrm>
            <a:off x="1218561" y="3712536"/>
            <a:ext cx="5765897" cy="1214116"/>
          </a:xfrm>
          <a:prstGeom prst="roundRect">
            <a:avLst>
              <a:gd name="adj" fmla="val 50000"/>
            </a:avLst>
          </a:prstGeom>
          <a:solidFill>
            <a:schemeClr val="accent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0160" marR="1270" indent="-6350" algn="ctr" rtl="0">
              <a:lnSpc>
                <a:spcPct val="107000"/>
              </a:lnSpc>
              <a:spcAft>
                <a:spcPts val="15"/>
              </a:spcAft>
            </a:pPr>
            <a:endParaRPr lang="en-US" sz="1800" kern="100" dirty="0">
              <a:solidFill>
                <a:srgbClr val="000000"/>
              </a:solidFill>
              <a:effectLst/>
              <a:latin typeface="Bahnschrift SemiBold" panose="020B0502040204020203" pitchFamily="34" charset="0"/>
              <a:ea typeface="Calibri" panose="020F0502020204030204" pitchFamily="34" charset="0"/>
            </a:endParaRPr>
          </a:p>
        </p:txBody>
      </p:sp>
      <p:pic>
        <p:nvPicPr>
          <p:cNvPr id="6" name="Picture 5">
            <a:extLst>
              <a:ext uri="{FF2B5EF4-FFF2-40B4-BE49-F238E27FC236}">
                <a16:creationId xmlns:a16="http://schemas.microsoft.com/office/drawing/2014/main" id="{0B25E763-387D-EA72-1F7A-6EC8A0D991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041" y="3477246"/>
            <a:ext cx="1663318" cy="1663318"/>
          </a:xfrm>
          <a:prstGeom prst="rect">
            <a:avLst/>
          </a:prstGeom>
        </p:spPr>
      </p:pic>
      <p:sp>
        <p:nvSpPr>
          <p:cNvPr id="9" name="TextBox 8">
            <a:extLst>
              <a:ext uri="{FF2B5EF4-FFF2-40B4-BE49-F238E27FC236}">
                <a16:creationId xmlns:a16="http://schemas.microsoft.com/office/drawing/2014/main" id="{B41FF244-827E-6ED8-5E80-DD22F5C9A277}"/>
              </a:ext>
            </a:extLst>
          </p:cNvPr>
          <p:cNvSpPr txBox="1"/>
          <p:nvPr/>
        </p:nvSpPr>
        <p:spPr>
          <a:xfrm>
            <a:off x="2284359" y="4132555"/>
            <a:ext cx="3964020" cy="374077"/>
          </a:xfrm>
          <a:prstGeom prst="rect">
            <a:avLst/>
          </a:prstGeom>
          <a:noFill/>
        </p:spPr>
        <p:txBody>
          <a:bodyPr wrap="square">
            <a:spAutoFit/>
          </a:bodyPr>
          <a:lstStyle/>
          <a:p>
            <a:pPr marL="30480" marR="0" algn="ctr" rtl="1">
              <a:lnSpc>
                <a:spcPct val="107000"/>
              </a:lnSpc>
              <a:spcAft>
                <a:spcPts val="420"/>
              </a:spcAft>
            </a:pPr>
            <a:r>
              <a:rPr lang="en-US" sz="1800" b="1" kern="100" dirty="0">
                <a:effectLst/>
                <a:latin typeface="Times New Roman" panose="02020603050405020304" pitchFamily="18" charset="0"/>
                <a:ea typeface="Times New Roman" panose="02020603050405020304" pitchFamily="18" charset="0"/>
              </a:rPr>
              <a:t>Dr. Mohammed </a:t>
            </a:r>
            <a:r>
              <a:rPr lang="en-US" sz="1800" b="1" kern="100" dirty="0" err="1">
                <a:effectLst/>
                <a:latin typeface="Times New Roman" panose="02020603050405020304" pitchFamily="18" charset="0"/>
                <a:ea typeface="Times New Roman" panose="02020603050405020304" pitchFamily="18" charset="0"/>
              </a:rPr>
              <a:t>Mobark</a:t>
            </a:r>
            <a:r>
              <a:rPr lang="en-US" sz="1800" b="1" kern="100" dirty="0">
                <a:effectLst/>
                <a:latin typeface="Times New Roman" panose="02020603050405020304" pitchFamily="18" charset="0"/>
                <a:ea typeface="Times New Roman" panose="02020603050405020304" pitchFamily="18" charset="0"/>
              </a:rPr>
              <a:t> </a:t>
            </a:r>
            <a:r>
              <a:rPr lang="en-US" sz="1800" b="1" kern="100" dirty="0" err="1">
                <a:effectLst/>
                <a:latin typeface="Times New Roman" panose="02020603050405020304" pitchFamily="18" charset="0"/>
                <a:ea typeface="Times New Roman" panose="02020603050405020304" pitchFamily="18" charset="0"/>
              </a:rPr>
              <a:t>Wahdeen</a:t>
            </a:r>
            <a:endParaRPr lang="en-US" sz="1800" kern="1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3528201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BDEDA-8AD3-7979-6DC5-D50DB0533566}"/>
              </a:ext>
            </a:extLst>
          </p:cNvPr>
          <p:cNvSpPr>
            <a:spLocks noGrp="1"/>
          </p:cNvSpPr>
          <p:nvPr>
            <p:ph type="title"/>
          </p:nvPr>
        </p:nvSpPr>
        <p:spPr/>
        <p:txBody>
          <a:bodyPr/>
          <a:lstStyle/>
          <a:p>
            <a:r>
              <a:rPr lang="en-US" dirty="0"/>
              <a:t>EMPLOYEES DASHBOARD</a:t>
            </a:r>
          </a:p>
        </p:txBody>
      </p:sp>
      <p:pic>
        <p:nvPicPr>
          <p:cNvPr id="4" name="Picture 3">
            <a:extLst>
              <a:ext uri="{FF2B5EF4-FFF2-40B4-BE49-F238E27FC236}">
                <a16:creationId xmlns:a16="http://schemas.microsoft.com/office/drawing/2014/main" id="{B2B21F2E-F5B5-2402-7BC7-0CB91971D52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08131" y="1893347"/>
            <a:ext cx="9037544" cy="4964654"/>
          </a:xfrm>
          <a:prstGeom prst="rect">
            <a:avLst/>
          </a:prstGeom>
          <a:noFill/>
          <a:ln>
            <a:noFill/>
          </a:ln>
        </p:spPr>
      </p:pic>
    </p:spTree>
    <p:extLst>
      <p:ext uri="{BB962C8B-B14F-4D97-AF65-F5344CB8AC3E}">
        <p14:creationId xmlns:p14="http://schemas.microsoft.com/office/powerpoint/2010/main" val="24551214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22E85-0D5A-22AC-87BF-C215C313830E}"/>
              </a:ext>
            </a:extLst>
          </p:cNvPr>
          <p:cNvSpPr>
            <a:spLocks noGrp="1"/>
          </p:cNvSpPr>
          <p:nvPr>
            <p:ph type="title"/>
          </p:nvPr>
        </p:nvSpPr>
        <p:spPr/>
        <p:txBody>
          <a:bodyPr/>
          <a:lstStyle/>
          <a:p>
            <a:r>
              <a:rPr lang="en-US" dirty="0"/>
              <a:t>EMPLOYEES TASKS</a:t>
            </a:r>
          </a:p>
        </p:txBody>
      </p:sp>
      <p:pic>
        <p:nvPicPr>
          <p:cNvPr id="4" name="Picture 3">
            <a:extLst>
              <a:ext uri="{FF2B5EF4-FFF2-40B4-BE49-F238E27FC236}">
                <a16:creationId xmlns:a16="http://schemas.microsoft.com/office/drawing/2014/main" id="{57787149-0879-CE1E-AE7B-3723EC14193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84555" y="1893346"/>
            <a:ext cx="8864301" cy="4964654"/>
          </a:xfrm>
          <a:prstGeom prst="rect">
            <a:avLst/>
          </a:prstGeom>
          <a:noFill/>
          <a:ln>
            <a:noFill/>
          </a:ln>
        </p:spPr>
      </p:pic>
    </p:spTree>
    <p:extLst>
      <p:ext uri="{BB962C8B-B14F-4D97-AF65-F5344CB8AC3E}">
        <p14:creationId xmlns:p14="http://schemas.microsoft.com/office/powerpoint/2010/main" val="20423685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3A00E-26E6-249A-D15D-2E524517729C}"/>
              </a:ext>
            </a:extLst>
          </p:cNvPr>
          <p:cNvSpPr>
            <a:spLocks noGrp="1"/>
          </p:cNvSpPr>
          <p:nvPr>
            <p:ph type="title"/>
          </p:nvPr>
        </p:nvSpPr>
        <p:spPr/>
        <p:txBody>
          <a:bodyPr/>
          <a:lstStyle/>
          <a:p>
            <a:r>
              <a:rPr lang="en-US" dirty="0"/>
              <a:t>CHAPTER V</a:t>
            </a:r>
          </a:p>
        </p:txBody>
      </p:sp>
      <p:sp>
        <p:nvSpPr>
          <p:cNvPr id="6" name="Hexagon 5">
            <a:extLst>
              <a:ext uri="{FF2B5EF4-FFF2-40B4-BE49-F238E27FC236}">
                <a16:creationId xmlns:a16="http://schemas.microsoft.com/office/drawing/2014/main" id="{8A2372BC-E56B-243F-CC1B-BE3FDA6F5A69}"/>
              </a:ext>
            </a:extLst>
          </p:cNvPr>
          <p:cNvSpPr/>
          <p:nvPr/>
        </p:nvSpPr>
        <p:spPr>
          <a:xfrm>
            <a:off x="818712" y="2758047"/>
            <a:ext cx="804587" cy="713062"/>
          </a:xfrm>
          <a:prstGeom prst="hex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a:extLst>
              <a:ext uri="{FF2B5EF4-FFF2-40B4-BE49-F238E27FC236}">
                <a16:creationId xmlns:a16="http://schemas.microsoft.com/office/drawing/2014/main" id="{7B4ED8D0-5070-B360-6583-B9BF58A803BB}"/>
              </a:ext>
            </a:extLst>
          </p:cNvPr>
          <p:cNvSpPr/>
          <p:nvPr/>
        </p:nvSpPr>
        <p:spPr>
          <a:xfrm>
            <a:off x="1021402" y="2929912"/>
            <a:ext cx="396070" cy="369332"/>
          </a:xfrm>
          <a:prstGeom prst="flowChartConnector">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686648C-474A-90DB-4063-64C35E2B3B5D}"/>
              </a:ext>
            </a:extLst>
          </p:cNvPr>
          <p:cNvSpPr/>
          <p:nvPr/>
        </p:nvSpPr>
        <p:spPr>
          <a:xfrm>
            <a:off x="1478135" y="2916764"/>
            <a:ext cx="2990203" cy="37875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D55AE0A9-136B-3306-9E88-CBA54BDC12D7}"/>
              </a:ext>
            </a:extLst>
          </p:cNvPr>
          <p:cNvSpPr/>
          <p:nvPr/>
        </p:nvSpPr>
        <p:spPr>
          <a:xfrm>
            <a:off x="7606787" y="2753333"/>
            <a:ext cx="804587" cy="713062"/>
          </a:xfrm>
          <a:prstGeom prst="hex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a:extLst>
              <a:ext uri="{FF2B5EF4-FFF2-40B4-BE49-F238E27FC236}">
                <a16:creationId xmlns:a16="http://schemas.microsoft.com/office/drawing/2014/main" id="{216CD36E-2767-349C-8B8E-BC252451F3E5}"/>
              </a:ext>
            </a:extLst>
          </p:cNvPr>
          <p:cNvSpPr/>
          <p:nvPr/>
        </p:nvSpPr>
        <p:spPr>
          <a:xfrm>
            <a:off x="7809477" y="2925198"/>
            <a:ext cx="396070" cy="369332"/>
          </a:xfrm>
          <a:prstGeom prst="flowChartConnector">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E3CF2C8-B2F1-B6CE-06FC-A8ED86082CE0}"/>
              </a:ext>
            </a:extLst>
          </p:cNvPr>
          <p:cNvSpPr/>
          <p:nvPr/>
        </p:nvSpPr>
        <p:spPr>
          <a:xfrm>
            <a:off x="8266210" y="2912050"/>
            <a:ext cx="2990203" cy="37875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9E97679-A23E-1C73-1E34-E65AE7E2B9A3}"/>
              </a:ext>
            </a:extLst>
          </p:cNvPr>
          <p:cNvSpPr txBox="1"/>
          <p:nvPr/>
        </p:nvSpPr>
        <p:spPr>
          <a:xfrm>
            <a:off x="1021402" y="2925199"/>
            <a:ext cx="456733" cy="369332"/>
          </a:xfrm>
          <a:prstGeom prst="rect">
            <a:avLst/>
          </a:prstGeom>
          <a:noFill/>
        </p:spPr>
        <p:txBody>
          <a:bodyPr wrap="square" rtlCol="0">
            <a:spAutoFit/>
          </a:bodyPr>
          <a:lstStyle/>
          <a:p>
            <a:r>
              <a:rPr lang="en-US" dirty="0">
                <a:solidFill>
                  <a:schemeClr val="bg1"/>
                </a:solidFill>
                <a:latin typeface="Bahnschrift SemiBold" panose="020B0502040204020203" pitchFamily="34" charset="0"/>
              </a:rPr>
              <a:t>01</a:t>
            </a:r>
          </a:p>
        </p:txBody>
      </p:sp>
      <p:sp>
        <p:nvSpPr>
          <p:cNvPr id="13" name="TextBox 12">
            <a:extLst>
              <a:ext uri="{FF2B5EF4-FFF2-40B4-BE49-F238E27FC236}">
                <a16:creationId xmlns:a16="http://schemas.microsoft.com/office/drawing/2014/main" id="{DE505180-6359-9655-FF54-E1C0C19BEED7}"/>
              </a:ext>
            </a:extLst>
          </p:cNvPr>
          <p:cNvSpPr txBox="1"/>
          <p:nvPr/>
        </p:nvSpPr>
        <p:spPr>
          <a:xfrm>
            <a:off x="7809476" y="2925910"/>
            <a:ext cx="456733" cy="369332"/>
          </a:xfrm>
          <a:prstGeom prst="rect">
            <a:avLst/>
          </a:prstGeom>
          <a:noFill/>
        </p:spPr>
        <p:txBody>
          <a:bodyPr wrap="square" rtlCol="0">
            <a:spAutoFit/>
          </a:bodyPr>
          <a:lstStyle/>
          <a:p>
            <a:r>
              <a:rPr lang="en-US" dirty="0">
                <a:solidFill>
                  <a:schemeClr val="bg1"/>
                </a:solidFill>
                <a:latin typeface="Bahnschrift SemiBold" panose="020B0502040204020203" pitchFamily="34" charset="0"/>
              </a:rPr>
              <a:t>02</a:t>
            </a:r>
          </a:p>
        </p:txBody>
      </p:sp>
      <p:sp>
        <p:nvSpPr>
          <p:cNvPr id="14" name="TextBox 13">
            <a:extLst>
              <a:ext uri="{FF2B5EF4-FFF2-40B4-BE49-F238E27FC236}">
                <a16:creationId xmlns:a16="http://schemas.microsoft.com/office/drawing/2014/main" id="{7071A41C-9609-1585-FF8B-48563273F24E}"/>
              </a:ext>
            </a:extLst>
          </p:cNvPr>
          <p:cNvSpPr txBox="1"/>
          <p:nvPr/>
        </p:nvSpPr>
        <p:spPr>
          <a:xfrm>
            <a:off x="8563626" y="2623319"/>
            <a:ext cx="2395369" cy="667490"/>
          </a:xfrm>
          <a:prstGeom prst="rect">
            <a:avLst/>
          </a:prstGeom>
          <a:noFill/>
        </p:spPr>
        <p:txBody>
          <a:bodyPr wrap="square">
            <a:spAutoFit/>
          </a:bodyPr>
          <a:lstStyle/>
          <a:p>
            <a:pPr marL="0" marR="99060" algn="ctr" rtl="0">
              <a:lnSpc>
                <a:spcPct val="103000"/>
              </a:lnSpc>
              <a:spcAft>
                <a:spcPts val="80"/>
              </a:spcAft>
              <a:buNone/>
            </a:pP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kern="1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endParaRPr>
          </a:p>
          <a:p>
            <a:pPr>
              <a:buNone/>
            </a:pPr>
            <a:r>
              <a:rPr lang="en-US" sz="1800" kern="100" dirty="0">
                <a:effectLst/>
                <a:latin typeface="Bahnschrift SemiBold" panose="020B0502040204020203" pitchFamily="34" charset="0"/>
                <a:ea typeface="Calibri" panose="020F0502020204030204" pitchFamily="34" charset="0"/>
                <a:cs typeface="Times New Roman" panose="02020603050405020304" pitchFamily="18" charset="0"/>
              </a:rPr>
              <a:t>FUTURE WORK</a:t>
            </a:r>
            <a:endParaRPr lang="en-US" dirty="0">
              <a:latin typeface="Bahnschrift SemiBold" panose="020B0502040204020203" pitchFamily="34" charset="0"/>
            </a:endParaRPr>
          </a:p>
        </p:txBody>
      </p:sp>
      <p:sp>
        <p:nvSpPr>
          <p:cNvPr id="15" name="TextBox 14">
            <a:extLst>
              <a:ext uri="{FF2B5EF4-FFF2-40B4-BE49-F238E27FC236}">
                <a16:creationId xmlns:a16="http://schemas.microsoft.com/office/drawing/2014/main" id="{101555B6-E29F-6A09-0305-99F9B5D777EE}"/>
              </a:ext>
            </a:extLst>
          </p:cNvPr>
          <p:cNvSpPr txBox="1"/>
          <p:nvPr/>
        </p:nvSpPr>
        <p:spPr>
          <a:xfrm>
            <a:off x="1680823" y="2912050"/>
            <a:ext cx="1624163" cy="369332"/>
          </a:xfrm>
          <a:prstGeom prst="rect">
            <a:avLst/>
          </a:prstGeom>
          <a:noFill/>
        </p:spPr>
        <p:txBody>
          <a:bodyPr wrap="none" rtlCol="0">
            <a:spAutoFit/>
          </a:bodyPr>
          <a:lstStyle/>
          <a:p>
            <a:r>
              <a:rPr lang="en-US" sz="1800" kern="100" dirty="0">
                <a:effectLst/>
                <a:latin typeface="Bahnschrift SemiBold" panose="020B0502040204020203" pitchFamily="34" charset="0"/>
                <a:ea typeface="Calibri" panose="020F0502020204030204" pitchFamily="34" charset="0"/>
                <a:cs typeface="Times New Roman" panose="02020603050405020304" pitchFamily="18" charset="0"/>
              </a:rPr>
              <a:t>CONCLUSION </a:t>
            </a:r>
            <a:endParaRPr lang="en-US" sz="1800" kern="100" dirty="0">
              <a:effectLst/>
              <a:latin typeface="Bahnschrift SemiBold" panose="020B0502040204020203"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05347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32C16-35A2-278A-D52E-F08271BA73B2}"/>
              </a:ext>
            </a:extLst>
          </p:cNvPr>
          <p:cNvSpPr>
            <a:spLocks noGrp="1"/>
          </p:cNvSpPr>
          <p:nvPr>
            <p:ph type="title"/>
          </p:nvPr>
        </p:nvSpPr>
        <p:spPr/>
        <p:txBody>
          <a:bodyPr/>
          <a:lstStyle/>
          <a:p>
            <a:r>
              <a:rPr lang="en-US" sz="4000" kern="100" dirty="0">
                <a:effectLst/>
                <a:latin typeface="Bahnschrift SemiBold" panose="020B0502040204020203" pitchFamily="34" charset="0"/>
                <a:ea typeface="Calibri" panose="020F0502020204030204" pitchFamily="34" charset="0"/>
                <a:cs typeface="Times New Roman" panose="02020603050405020304" pitchFamily="18" charset="0"/>
              </a:rPr>
              <a:t>CONCLUSION</a:t>
            </a:r>
            <a:endParaRPr lang="en-US" dirty="0"/>
          </a:p>
        </p:txBody>
      </p:sp>
      <p:sp>
        <p:nvSpPr>
          <p:cNvPr id="5" name="TextBox 4">
            <a:extLst>
              <a:ext uri="{FF2B5EF4-FFF2-40B4-BE49-F238E27FC236}">
                <a16:creationId xmlns:a16="http://schemas.microsoft.com/office/drawing/2014/main" id="{3770825E-2E77-BEE9-E18F-C17A037819C3}"/>
              </a:ext>
            </a:extLst>
          </p:cNvPr>
          <p:cNvSpPr txBox="1"/>
          <p:nvPr/>
        </p:nvSpPr>
        <p:spPr>
          <a:xfrm>
            <a:off x="1275539" y="2778671"/>
            <a:ext cx="9907793" cy="2072490"/>
          </a:xfrm>
          <a:prstGeom prst="rect">
            <a:avLst/>
          </a:prstGeom>
          <a:noFill/>
        </p:spPr>
        <p:txBody>
          <a:bodyPr wrap="square">
            <a:spAutoFit/>
          </a:bodyPr>
          <a:lstStyle/>
          <a:p>
            <a:pPr marL="0" marR="99060" algn="just" rtl="0">
              <a:lnSpc>
                <a:spcPct val="103000"/>
              </a:lnSpc>
              <a:spcAft>
                <a:spcPts val="80"/>
              </a:spcAft>
            </a:pPr>
            <a:r>
              <a:rPr lang="en-US" sz="1800" kern="100" dirty="0">
                <a:solidFill>
                  <a:schemeClr val="bg1">
                    <a:lumMod val="50000"/>
                    <a:lumOff val="50000"/>
                  </a:schemeClr>
                </a:solidFill>
                <a:effectLst/>
                <a:latin typeface="Times New Roman" panose="02020603050405020304" pitchFamily="18" charset="0"/>
                <a:ea typeface="Calibri" panose="020F0502020204030204" pitchFamily="34" charset="0"/>
                <a:cs typeface="Times New Roman" panose="02020603050405020304" pitchFamily="18" charset="0"/>
              </a:rPr>
              <a:t>In conclusion, this Employee Performance Review System is designed to streamline and centralize the entire performance management workflow. By empowering HR to efficiently set up projects, assign management, and oversee the review process, while simultaneously enabling managers to effectively delegate tasks, track progress, and generate reports, and providing employees with clear visibility and control over their assignments, the system fosters enhanced accountability, transparency, and efficiency across the organization. Ultimately, it serves as a critical tool for driving continuous performance improvement and facilitating more objective and data-driven evaluations.</a:t>
            </a:r>
            <a:endParaRPr lang="en-US" sz="1800" kern="100" dirty="0">
              <a:solidFill>
                <a:schemeClr val="bg1">
                  <a:lumMod val="50000"/>
                  <a:lumOff val="50000"/>
                </a:schemeClr>
              </a:solidFill>
              <a:effectLst/>
              <a:latin typeface="Times New Roman" panose="02020603050405020304" pitchFamily="18" charset="0"/>
              <a:ea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235D0891-7DC6-14B7-24FD-B9E6AAE2AA7D}"/>
              </a:ext>
            </a:extLst>
          </p:cNvPr>
          <p:cNvSpPr/>
          <p:nvPr/>
        </p:nvSpPr>
        <p:spPr>
          <a:xfrm>
            <a:off x="1008668" y="2684207"/>
            <a:ext cx="85169" cy="2261419"/>
          </a:xfrm>
          <a:prstGeom prst="rect">
            <a:avLst/>
          </a:prstGeom>
          <a:solidFill>
            <a:schemeClr val="accent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015248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3AFDC-5887-695D-4DED-EB08364E47F9}"/>
              </a:ext>
            </a:extLst>
          </p:cNvPr>
          <p:cNvSpPr>
            <a:spLocks noGrp="1"/>
          </p:cNvSpPr>
          <p:nvPr>
            <p:ph type="title"/>
          </p:nvPr>
        </p:nvSpPr>
        <p:spPr/>
        <p:txBody>
          <a:bodyPr/>
          <a:lstStyle/>
          <a:p>
            <a:r>
              <a:rPr lang="en-US" dirty="0"/>
              <a:t>FUTURE WORKS</a:t>
            </a:r>
          </a:p>
        </p:txBody>
      </p:sp>
      <p:sp>
        <p:nvSpPr>
          <p:cNvPr id="5" name="TextBox 4">
            <a:extLst>
              <a:ext uri="{FF2B5EF4-FFF2-40B4-BE49-F238E27FC236}">
                <a16:creationId xmlns:a16="http://schemas.microsoft.com/office/drawing/2014/main" id="{BAAC9DF6-BF10-EA87-4DEE-24FDDD96A3D2}"/>
              </a:ext>
            </a:extLst>
          </p:cNvPr>
          <p:cNvSpPr txBox="1"/>
          <p:nvPr/>
        </p:nvSpPr>
        <p:spPr>
          <a:xfrm>
            <a:off x="1239956" y="2802542"/>
            <a:ext cx="7449671" cy="2447593"/>
          </a:xfrm>
          <a:prstGeom prst="rect">
            <a:avLst/>
          </a:prstGeom>
          <a:noFill/>
        </p:spPr>
        <p:txBody>
          <a:bodyPr wrap="square">
            <a:spAutoFit/>
          </a:bodyPr>
          <a:lstStyle/>
          <a:p>
            <a:pPr marL="0" marR="99060" algn="just" rtl="0">
              <a:lnSpc>
                <a:spcPct val="103000"/>
              </a:lnSpc>
              <a:spcAft>
                <a:spcPts val="80"/>
              </a:spcAft>
              <a:buNone/>
            </a:pPr>
            <a:r>
              <a:rPr lang="en-US" sz="1800" kern="100" dirty="0">
                <a:solidFill>
                  <a:schemeClr val="bg1">
                    <a:lumMod val="50000"/>
                    <a:lumOff val="50000"/>
                  </a:schemeClr>
                </a:solidFill>
                <a:effectLst/>
                <a:latin typeface="Times New Roman" panose="02020603050405020304" pitchFamily="18" charset="0"/>
                <a:ea typeface="Calibri" panose="020F0502020204030204" pitchFamily="34" charset="0"/>
                <a:cs typeface="Times New Roman" panose="02020603050405020304" pitchFamily="18" charset="0"/>
              </a:rPr>
              <a:t>1- Support sending feedback form the managers to the HR.</a:t>
            </a:r>
            <a:endParaRPr lang="en-US" sz="1800" kern="100" dirty="0">
              <a:solidFill>
                <a:schemeClr val="bg1">
                  <a:lumMod val="50000"/>
                  <a:lumOff val="50000"/>
                </a:schemeClr>
              </a:solidFill>
              <a:effectLst/>
              <a:latin typeface="Times New Roman" panose="02020603050405020304" pitchFamily="18" charset="0"/>
              <a:ea typeface="Calibri" panose="020F0502020204030204" pitchFamily="34" charset="0"/>
              <a:cs typeface="Calibri" panose="020F0502020204030204" pitchFamily="34" charset="0"/>
            </a:endParaRPr>
          </a:p>
          <a:p>
            <a:pPr marL="0" marR="99060" algn="just" rtl="0">
              <a:lnSpc>
                <a:spcPct val="103000"/>
              </a:lnSpc>
              <a:spcAft>
                <a:spcPts val="80"/>
              </a:spcAft>
              <a:buNone/>
            </a:pPr>
            <a:r>
              <a:rPr lang="en-US" sz="1800" kern="100" dirty="0">
                <a:solidFill>
                  <a:schemeClr val="bg1">
                    <a:lumMod val="50000"/>
                    <a:lumOff val="50000"/>
                  </a:schemeClr>
                </a:solidFill>
                <a:effectLst/>
                <a:latin typeface="Times New Roman" panose="02020603050405020304" pitchFamily="18" charset="0"/>
                <a:ea typeface="Calibri" panose="020F0502020204030204" pitchFamily="34" charset="0"/>
                <a:cs typeface="Times New Roman" panose="02020603050405020304" pitchFamily="18" charset="0"/>
              </a:rPr>
              <a:t>2- Support sending feedback form the employees to their managers.</a:t>
            </a:r>
            <a:endParaRPr lang="en-US" sz="1800" kern="100" dirty="0">
              <a:solidFill>
                <a:schemeClr val="bg1">
                  <a:lumMod val="50000"/>
                  <a:lumOff val="50000"/>
                </a:schemeClr>
              </a:solidFill>
              <a:effectLst/>
              <a:latin typeface="Times New Roman" panose="02020603050405020304" pitchFamily="18" charset="0"/>
              <a:ea typeface="Calibri" panose="020F0502020204030204" pitchFamily="34" charset="0"/>
              <a:cs typeface="Calibri" panose="020F0502020204030204" pitchFamily="34" charset="0"/>
            </a:endParaRPr>
          </a:p>
          <a:p>
            <a:pPr marL="0" marR="99060" algn="just" rtl="0">
              <a:lnSpc>
                <a:spcPct val="103000"/>
              </a:lnSpc>
              <a:spcAft>
                <a:spcPts val="80"/>
              </a:spcAft>
              <a:buNone/>
            </a:pPr>
            <a:r>
              <a:rPr lang="en-US" sz="1800" kern="100" dirty="0">
                <a:solidFill>
                  <a:schemeClr val="bg1">
                    <a:lumMod val="50000"/>
                    <a:lumOff val="50000"/>
                  </a:schemeClr>
                </a:solidFill>
                <a:effectLst/>
                <a:latin typeface="Times New Roman" panose="02020603050405020304" pitchFamily="18" charset="0"/>
                <a:ea typeface="Calibri" panose="020F0502020204030204" pitchFamily="34" charset="0"/>
                <a:cs typeface="Times New Roman" panose="02020603050405020304" pitchFamily="18" charset="0"/>
              </a:rPr>
              <a:t>3-Sending reports as forms not as .</a:t>
            </a:r>
            <a:r>
              <a:rPr lang="en-US" sz="1800" kern="100" dirty="0" err="1">
                <a:solidFill>
                  <a:schemeClr val="bg1">
                    <a:lumMod val="50000"/>
                    <a:lumOff val="50000"/>
                  </a:schemeClr>
                </a:solidFill>
                <a:effectLst/>
                <a:latin typeface="Times New Roman" panose="02020603050405020304" pitchFamily="18" charset="0"/>
                <a:ea typeface="Calibri" panose="020F0502020204030204" pitchFamily="34" charset="0"/>
                <a:cs typeface="Times New Roman" panose="02020603050405020304" pitchFamily="18" charset="0"/>
              </a:rPr>
              <a:t>bdf</a:t>
            </a:r>
            <a:r>
              <a:rPr lang="en-US" sz="1800" kern="100" dirty="0">
                <a:solidFill>
                  <a:schemeClr val="bg1">
                    <a:lumMod val="50000"/>
                    <a:lumOff val="50000"/>
                  </a:schemeClr>
                </a:solidFill>
                <a:effectLst/>
                <a:latin typeface="Times New Roman" panose="02020603050405020304" pitchFamily="18" charset="0"/>
                <a:ea typeface="Calibri" panose="020F0502020204030204" pitchFamily="34" charset="0"/>
                <a:cs typeface="Times New Roman" panose="02020603050405020304" pitchFamily="18" charset="0"/>
              </a:rPr>
              <a:t> or other support files.</a:t>
            </a:r>
            <a:endParaRPr lang="en-US" sz="1800" kern="100" dirty="0">
              <a:solidFill>
                <a:schemeClr val="bg1">
                  <a:lumMod val="50000"/>
                  <a:lumOff val="50000"/>
                </a:schemeClr>
              </a:solidFill>
              <a:effectLst/>
              <a:latin typeface="Times New Roman" panose="02020603050405020304" pitchFamily="18" charset="0"/>
              <a:ea typeface="Calibri" panose="020F0502020204030204" pitchFamily="34" charset="0"/>
              <a:cs typeface="Calibri" panose="020F0502020204030204" pitchFamily="34" charset="0"/>
            </a:endParaRPr>
          </a:p>
          <a:p>
            <a:pPr marL="0" marR="99060" algn="just" rtl="0">
              <a:lnSpc>
                <a:spcPct val="103000"/>
              </a:lnSpc>
              <a:spcAft>
                <a:spcPts val="80"/>
              </a:spcAft>
              <a:buNone/>
            </a:pPr>
            <a:r>
              <a:rPr lang="en-US" sz="1800" kern="100" dirty="0">
                <a:solidFill>
                  <a:schemeClr val="bg1">
                    <a:lumMod val="50000"/>
                    <a:lumOff val="50000"/>
                  </a:schemeClr>
                </a:solidFill>
                <a:effectLst/>
                <a:latin typeface="Times New Roman" panose="02020603050405020304" pitchFamily="18" charset="0"/>
                <a:ea typeface="Calibri" panose="020F0502020204030204" pitchFamily="34" charset="0"/>
                <a:cs typeface="Times New Roman" panose="02020603050405020304" pitchFamily="18" charset="0"/>
              </a:rPr>
              <a:t>4-more analyzing for managers reports and it’s employees.</a:t>
            </a:r>
            <a:endParaRPr lang="en-US" sz="1800" kern="100" dirty="0">
              <a:solidFill>
                <a:schemeClr val="bg1">
                  <a:lumMod val="50000"/>
                  <a:lumOff val="50000"/>
                </a:schemeClr>
              </a:solidFill>
              <a:effectLst/>
              <a:latin typeface="Times New Roman" panose="02020603050405020304" pitchFamily="18" charset="0"/>
              <a:ea typeface="Calibri" panose="020F0502020204030204" pitchFamily="34" charset="0"/>
              <a:cs typeface="Calibri" panose="020F0502020204030204" pitchFamily="34" charset="0"/>
            </a:endParaRPr>
          </a:p>
          <a:p>
            <a:pPr marL="0" marR="99060" algn="just" rtl="0">
              <a:lnSpc>
                <a:spcPct val="103000"/>
              </a:lnSpc>
              <a:spcAft>
                <a:spcPts val="80"/>
              </a:spcAft>
              <a:buNone/>
            </a:pPr>
            <a:r>
              <a:rPr lang="en-US" sz="1800" kern="100" dirty="0">
                <a:solidFill>
                  <a:schemeClr val="bg1">
                    <a:lumMod val="50000"/>
                    <a:lumOff val="50000"/>
                  </a:schemeClr>
                </a:solidFill>
                <a:effectLst/>
                <a:latin typeface="Times New Roman" panose="02020603050405020304" pitchFamily="18" charset="0"/>
                <a:ea typeface="Calibri" panose="020F0502020204030204" pitchFamily="34" charset="0"/>
                <a:cs typeface="Times New Roman" panose="02020603050405020304" pitchFamily="18" charset="0"/>
              </a:rPr>
              <a:t>5-Employees can message or communicate with each other.</a:t>
            </a:r>
            <a:endParaRPr lang="en-US" sz="1800" kern="100" dirty="0">
              <a:solidFill>
                <a:schemeClr val="bg1">
                  <a:lumMod val="50000"/>
                  <a:lumOff val="50000"/>
                </a:schemeClr>
              </a:solidFill>
              <a:effectLst/>
              <a:latin typeface="Times New Roman" panose="02020603050405020304" pitchFamily="18" charset="0"/>
              <a:ea typeface="Calibri" panose="020F0502020204030204" pitchFamily="34" charset="0"/>
              <a:cs typeface="Calibri" panose="020F0502020204030204" pitchFamily="34" charset="0"/>
            </a:endParaRPr>
          </a:p>
          <a:p>
            <a:pPr marL="0" marR="99060" algn="just" rtl="0">
              <a:lnSpc>
                <a:spcPct val="103000"/>
              </a:lnSpc>
              <a:spcAft>
                <a:spcPts val="80"/>
              </a:spcAft>
              <a:buNone/>
            </a:pPr>
            <a:r>
              <a:rPr lang="en-US" sz="1800" kern="100" dirty="0">
                <a:solidFill>
                  <a:schemeClr val="bg1">
                    <a:lumMod val="50000"/>
                    <a:lumOff val="50000"/>
                  </a:schemeClr>
                </a:solidFill>
                <a:effectLst/>
                <a:latin typeface="Times New Roman" panose="02020603050405020304" pitchFamily="18" charset="0"/>
                <a:ea typeface="Calibri" panose="020F0502020204030204" pitchFamily="34" charset="0"/>
                <a:cs typeface="Times New Roman" panose="02020603050405020304" pitchFamily="18" charset="0"/>
              </a:rPr>
              <a:t>6-Visulaizing project in more analyzing and statistics .</a:t>
            </a:r>
            <a:endParaRPr lang="en-US" sz="1800" kern="100" dirty="0">
              <a:solidFill>
                <a:schemeClr val="bg1">
                  <a:lumMod val="50000"/>
                  <a:lumOff val="50000"/>
                </a:schemeClr>
              </a:solidFill>
              <a:effectLst/>
              <a:latin typeface="Times New Roman" panose="02020603050405020304" pitchFamily="18" charset="0"/>
              <a:ea typeface="Calibri" panose="020F0502020204030204" pitchFamily="34" charset="0"/>
              <a:cs typeface="Calibri" panose="020F0502020204030204" pitchFamily="34" charset="0"/>
            </a:endParaRPr>
          </a:p>
          <a:p>
            <a:pPr marL="0" marR="99060" algn="just" rtl="0">
              <a:lnSpc>
                <a:spcPct val="103000"/>
              </a:lnSpc>
              <a:spcAft>
                <a:spcPts val="80"/>
              </a:spcAft>
              <a:buNone/>
            </a:pPr>
            <a:r>
              <a:rPr lang="en-US" sz="1800" kern="100" dirty="0">
                <a:solidFill>
                  <a:schemeClr val="bg1">
                    <a:lumMod val="50000"/>
                    <a:lumOff val="50000"/>
                  </a:schemeClr>
                </a:solidFill>
                <a:effectLst/>
                <a:latin typeface="Times New Roman" panose="02020603050405020304" pitchFamily="18" charset="0"/>
                <a:ea typeface="Calibri" panose="020F0502020204030204" pitchFamily="34" charset="0"/>
                <a:cs typeface="Times New Roman" panose="02020603050405020304" pitchFamily="18" charset="0"/>
              </a:rPr>
              <a:t>7-Creating a centralizing performance review.</a:t>
            </a:r>
            <a:endParaRPr lang="en-US" sz="1800" kern="100" dirty="0">
              <a:solidFill>
                <a:schemeClr val="bg1">
                  <a:lumMod val="50000"/>
                  <a:lumOff val="50000"/>
                </a:schemeClr>
              </a:solidFill>
              <a:effectLst/>
              <a:latin typeface="Times New Roman" panose="02020603050405020304" pitchFamily="18" charset="0"/>
              <a:ea typeface="Calibri" panose="020F0502020204030204" pitchFamily="34" charset="0"/>
              <a:cs typeface="Calibri" panose="020F0502020204030204" pitchFamily="34" charset="0"/>
            </a:endParaRPr>
          </a:p>
          <a:p>
            <a:pPr marL="0" marR="99060" algn="just" rtl="0">
              <a:lnSpc>
                <a:spcPct val="103000"/>
              </a:lnSpc>
              <a:spcAft>
                <a:spcPts val="80"/>
              </a:spcAft>
            </a:pPr>
            <a:r>
              <a:rPr lang="en-US" sz="1800" kern="100" dirty="0">
                <a:solidFill>
                  <a:schemeClr val="bg1">
                    <a:lumMod val="50000"/>
                    <a:lumOff val="50000"/>
                  </a:schemeClr>
                </a:solidFill>
                <a:effectLst/>
                <a:latin typeface="Times New Roman" panose="02020603050405020304" pitchFamily="18" charset="0"/>
                <a:ea typeface="Calibri" panose="020F0502020204030204" pitchFamily="34" charset="0"/>
                <a:cs typeface="Times New Roman" panose="02020603050405020304" pitchFamily="18" charset="0"/>
              </a:rPr>
              <a:t>8- User interface additions and modifications.</a:t>
            </a:r>
            <a:endParaRPr lang="en-US" sz="1800" kern="100" dirty="0">
              <a:solidFill>
                <a:schemeClr val="bg1">
                  <a:lumMod val="50000"/>
                  <a:lumOff val="50000"/>
                </a:schemeClr>
              </a:solidFill>
              <a:effectLst/>
              <a:latin typeface="Times New Roman" panose="02020603050405020304" pitchFamily="18" charset="0"/>
              <a:ea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E13D4864-49F9-2137-D3F1-51F26A300E0F}"/>
              </a:ext>
            </a:extLst>
          </p:cNvPr>
          <p:cNvSpPr/>
          <p:nvPr/>
        </p:nvSpPr>
        <p:spPr>
          <a:xfrm>
            <a:off x="1008669" y="2684207"/>
            <a:ext cx="77854" cy="2683859"/>
          </a:xfrm>
          <a:prstGeom prst="rect">
            <a:avLst/>
          </a:prstGeom>
          <a:solidFill>
            <a:schemeClr val="accent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589760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7D0712E-7AF5-2852-3557-90A70CDFB652}"/>
              </a:ext>
            </a:extLst>
          </p:cNvPr>
          <p:cNvSpPr txBox="1"/>
          <p:nvPr/>
        </p:nvSpPr>
        <p:spPr>
          <a:xfrm>
            <a:off x="2880921" y="3136612"/>
            <a:ext cx="6430158" cy="584775"/>
          </a:xfrm>
          <a:prstGeom prst="rect">
            <a:avLst/>
          </a:prstGeom>
          <a:noFill/>
        </p:spPr>
        <p:txBody>
          <a:bodyPr wrap="none" rtlCol="0">
            <a:spAutoFit/>
          </a:bodyPr>
          <a:lstStyle/>
          <a:p>
            <a:r>
              <a:rPr lang="en-US" sz="3200" dirty="0">
                <a:solidFill>
                  <a:schemeClr val="bg1"/>
                </a:solidFill>
                <a:latin typeface="Arial Rounded MT Bold" panose="020F0704030504030204" pitchFamily="34" charset="0"/>
              </a:rPr>
              <a:t>THANK YOU FOR WATHCHING </a:t>
            </a:r>
          </a:p>
        </p:txBody>
      </p:sp>
      <p:sp>
        <p:nvSpPr>
          <p:cNvPr id="5" name="Rectangle 4">
            <a:extLst>
              <a:ext uri="{FF2B5EF4-FFF2-40B4-BE49-F238E27FC236}">
                <a16:creationId xmlns:a16="http://schemas.microsoft.com/office/drawing/2014/main" id="{D9FCC9F6-B483-2BD3-69F2-F768D964BCF2}"/>
              </a:ext>
            </a:extLst>
          </p:cNvPr>
          <p:cNvSpPr/>
          <p:nvPr/>
        </p:nvSpPr>
        <p:spPr>
          <a:xfrm>
            <a:off x="0" y="-35560"/>
            <a:ext cx="12192000" cy="22606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03634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AA333-888B-579A-D2BE-2884CD878E54}"/>
              </a:ext>
            </a:extLst>
          </p:cNvPr>
          <p:cNvSpPr>
            <a:spLocks noGrp="1"/>
          </p:cNvSpPr>
          <p:nvPr>
            <p:ph type="title"/>
          </p:nvPr>
        </p:nvSpPr>
        <p:spPr>
          <a:xfrm>
            <a:off x="818712" y="408278"/>
            <a:ext cx="3042153" cy="970450"/>
          </a:xfrm>
        </p:spPr>
        <p:txBody>
          <a:bodyPr/>
          <a:lstStyle/>
          <a:p>
            <a:r>
              <a:rPr lang="en-US" dirty="0">
                <a:latin typeface="Bahnschrift SemiBold" panose="020B0502040204020203" pitchFamily="34" charset="0"/>
                <a:cs typeface="Times New Roman" panose="02020603050405020304" pitchFamily="18" charset="0"/>
              </a:rPr>
              <a:t>CHAPTER I</a:t>
            </a:r>
          </a:p>
        </p:txBody>
      </p:sp>
      <p:sp>
        <p:nvSpPr>
          <p:cNvPr id="15" name="Hexagon 14">
            <a:extLst>
              <a:ext uri="{FF2B5EF4-FFF2-40B4-BE49-F238E27FC236}">
                <a16:creationId xmlns:a16="http://schemas.microsoft.com/office/drawing/2014/main" id="{AF0291DD-C38E-6075-010A-A222B5A0B738}"/>
              </a:ext>
            </a:extLst>
          </p:cNvPr>
          <p:cNvSpPr/>
          <p:nvPr/>
        </p:nvSpPr>
        <p:spPr>
          <a:xfrm>
            <a:off x="818712" y="2758047"/>
            <a:ext cx="804587" cy="713062"/>
          </a:xfrm>
          <a:prstGeom prst="hex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5">
            <a:extLst>
              <a:ext uri="{FF2B5EF4-FFF2-40B4-BE49-F238E27FC236}">
                <a16:creationId xmlns:a16="http://schemas.microsoft.com/office/drawing/2014/main" id="{C8309FB8-7D57-7DE6-7E3A-8CC54D372259}"/>
              </a:ext>
            </a:extLst>
          </p:cNvPr>
          <p:cNvSpPr/>
          <p:nvPr/>
        </p:nvSpPr>
        <p:spPr>
          <a:xfrm>
            <a:off x="1021402" y="2929912"/>
            <a:ext cx="396070" cy="369332"/>
          </a:xfrm>
          <a:prstGeom prst="flowChartConnector">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D74F242-01C6-F070-8EDD-4B26EA59518E}"/>
              </a:ext>
            </a:extLst>
          </p:cNvPr>
          <p:cNvSpPr/>
          <p:nvPr/>
        </p:nvSpPr>
        <p:spPr>
          <a:xfrm>
            <a:off x="1478135" y="2916764"/>
            <a:ext cx="2990203" cy="37875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90BC354-B50A-5B81-1948-12AFD05F510D}"/>
              </a:ext>
            </a:extLst>
          </p:cNvPr>
          <p:cNvSpPr txBox="1"/>
          <p:nvPr/>
        </p:nvSpPr>
        <p:spPr>
          <a:xfrm>
            <a:off x="1620162" y="2925199"/>
            <a:ext cx="1754006" cy="369332"/>
          </a:xfrm>
          <a:prstGeom prst="rect">
            <a:avLst/>
          </a:prstGeom>
          <a:noFill/>
        </p:spPr>
        <p:txBody>
          <a:bodyPr wrap="none" rtlCol="0">
            <a:spAutoFit/>
          </a:bodyPr>
          <a:lstStyle/>
          <a:p>
            <a:r>
              <a:rPr lang="en-US" dirty="0">
                <a:latin typeface="Bahnschrift SemiBold" panose="020B0502040204020203" pitchFamily="34" charset="0"/>
              </a:rPr>
              <a:t>INTRODUCTION</a:t>
            </a:r>
          </a:p>
        </p:txBody>
      </p:sp>
      <p:sp>
        <p:nvSpPr>
          <p:cNvPr id="18" name="Hexagon 17">
            <a:extLst>
              <a:ext uri="{FF2B5EF4-FFF2-40B4-BE49-F238E27FC236}">
                <a16:creationId xmlns:a16="http://schemas.microsoft.com/office/drawing/2014/main" id="{36080C5E-5050-E3B8-1B37-0F22E7DF223C}"/>
              </a:ext>
            </a:extLst>
          </p:cNvPr>
          <p:cNvSpPr/>
          <p:nvPr/>
        </p:nvSpPr>
        <p:spPr>
          <a:xfrm>
            <a:off x="818712" y="3682293"/>
            <a:ext cx="804587" cy="713062"/>
          </a:xfrm>
          <a:prstGeom prst="hex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8">
            <a:extLst>
              <a:ext uri="{FF2B5EF4-FFF2-40B4-BE49-F238E27FC236}">
                <a16:creationId xmlns:a16="http://schemas.microsoft.com/office/drawing/2014/main" id="{FB72F35F-83DB-D18D-AEDA-99A7F2D697DC}"/>
              </a:ext>
            </a:extLst>
          </p:cNvPr>
          <p:cNvSpPr/>
          <p:nvPr/>
        </p:nvSpPr>
        <p:spPr>
          <a:xfrm>
            <a:off x="1021402" y="3854158"/>
            <a:ext cx="396070" cy="369332"/>
          </a:xfrm>
          <a:prstGeom prst="flowChartConnector">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0B6F589-E33A-76A9-B8D7-AFFAB748DD63}"/>
              </a:ext>
            </a:extLst>
          </p:cNvPr>
          <p:cNvSpPr/>
          <p:nvPr/>
        </p:nvSpPr>
        <p:spPr>
          <a:xfrm>
            <a:off x="1478135" y="3841010"/>
            <a:ext cx="2990203" cy="37875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D870485-9AAD-111A-48D1-19B7D293F409}"/>
              </a:ext>
            </a:extLst>
          </p:cNvPr>
          <p:cNvSpPr txBox="1"/>
          <p:nvPr/>
        </p:nvSpPr>
        <p:spPr>
          <a:xfrm>
            <a:off x="1620162" y="3856799"/>
            <a:ext cx="2510624" cy="369332"/>
          </a:xfrm>
          <a:prstGeom prst="rect">
            <a:avLst/>
          </a:prstGeom>
          <a:noFill/>
        </p:spPr>
        <p:txBody>
          <a:bodyPr wrap="none" rtlCol="0">
            <a:spAutoFit/>
          </a:bodyPr>
          <a:lstStyle/>
          <a:p>
            <a:r>
              <a:rPr lang="en-US" dirty="0">
                <a:latin typeface="Bahnschrift SemiBold" panose="020B0502040204020203" pitchFamily="34" charset="0"/>
              </a:rPr>
              <a:t>PROBLEM STATEMENT</a:t>
            </a:r>
          </a:p>
        </p:txBody>
      </p:sp>
      <p:sp>
        <p:nvSpPr>
          <p:cNvPr id="22" name="Hexagon 21">
            <a:extLst>
              <a:ext uri="{FF2B5EF4-FFF2-40B4-BE49-F238E27FC236}">
                <a16:creationId xmlns:a16="http://schemas.microsoft.com/office/drawing/2014/main" id="{8E5457D3-E102-338F-C795-2D51AE6B08DA}"/>
              </a:ext>
            </a:extLst>
          </p:cNvPr>
          <p:cNvSpPr/>
          <p:nvPr/>
        </p:nvSpPr>
        <p:spPr>
          <a:xfrm>
            <a:off x="818712" y="4601826"/>
            <a:ext cx="804587" cy="713062"/>
          </a:xfrm>
          <a:prstGeom prst="hex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C09B3521-904E-A4BE-40C9-D236FD85A192}"/>
              </a:ext>
            </a:extLst>
          </p:cNvPr>
          <p:cNvSpPr/>
          <p:nvPr/>
        </p:nvSpPr>
        <p:spPr>
          <a:xfrm>
            <a:off x="1021402" y="4773691"/>
            <a:ext cx="396070" cy="369332"/>
          </a:xfrm>
          <a:prstGeom prst="flowChartConnector">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E1761A5-2EDE-5A36-7429-AD3FDA5B35F7}"/>
              </a:ext>
            </a:extLst>
          </p:cNvPr>
          <p:cNvSpPr/>
          <p:nvPr/>
        </p:nvSpPr>
        <p:spPr>
          <a:xfrm>
            <a:off x="1478135" y="4760543"/>
            <a:ext cx="2990203" cy="37875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F43D8A9-B946-05F2-C7A0-ECFB43A5C7EB}"/>
              </a:ext>
            </a:extLst>
          </p:cNvPr>
          <p:cNvSpPr txBox="1"/>
          <p:nvPr/>
        </p:nvSpPr>
        <p:spPr>
          <a:xfrm>
            <a:off x="1622685" y="4765256"/>
            <a:ext cx="1470274" cy="369332"/>
          </a:xfrm>
          <a:prstGeom prst="rect">
            <a:avLst/>
          </a:prstGeom>
          <a:noFill/>
        </p:spPr>
        <p:txBody>
          <a:bodyPr wrap="none" rtlCol="0">
            <a:spAutoFit/>
          </a:bodyPr>
          <a:lstStyle/>
          <a:p>
            <a:r>
              <a:rPr lang="en-US" dirty="0">
                <a:latin typeface="Bahnschrift SemiBold" panose="020B0502040204020203" pitchFamily="34" charset="0"/>
              </a:rPr>
              <a:t>OBJECTIVES</a:t>
            </a:r>
          </a:p>
        </p:txBody>
      </p:sp>
      <p:sp>
        <p:nvSpPr>
          <p:cNvPr id="26" name="Hexagon 25">
            <a:extLst>
              <a:ext uri="{FF2B5EF4-FFF2-40B4-BE49-F238E27FC236}">
                <a16:creationId xmlns:a16="http://schemas.microsoft.com/office/drawing/2014/main" id="{EA1C5803-2574-119B-80A5-24E94568A2D5}"/>
              </a:ext>
            </a:extLst>
          </p:cNvPr>
          <p:cNvSpPr/>
          <p:nvPr/>
        </p:nvSpPr>
        <p:spPr>
          <a:xfrm>
            <a:off x="6096000" y="2753334"/>
            <a:ext cx="804587" cy="713062"/>
          </a:xfrm>
          <a:prstGeom prst="hex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a:extLst>
              <a:ext uri="{FF2B5EF4-FFF2-40B4-BE49-F238E27FC236}">
                <a16:creationId xmlns:a16="http://schemas.microsoft.com/office/drawing/2014/main" id="{3A0F5EE0-8706-8E35-CAB6-4C1C116A71E1}"/>
              </a:ext>
            </a:extLst>
          </p:cNvPr>
          <p:cNvSpPr/>
          <p:nvPr/>
        </p:nvSpPr>
        <p:spPr>
          <a:xfrm>
            <a:off x="6298690" y="2925199"/>
            <a:ext cx="396070" cy="369332"/>
          </a:xfrm>
          <a:prstGeom prst="flowChartConnector">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1A3B2CC-B6EF-4F0A-7FB6-17ABC9E5D237}"/>
              </a:ext>
            </a:extLst>
          </p:cNvPr>
          <p:cNvSpPr/>
          <p:nvPr/>
        </p:nvSpPr>
        <p:spPr>
          <a:xfrm>
            <a:off x="6755423" y="2912051"/>
            <a:ext cx="2990203" cy="37875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C62E1AA0-E339-3214-BB7F-C1A729E3E143}"/>
              </a:ext>
            </a:extLst>
          </p:cNvPr>
          <p:cNvSpPr txBox="1"/>
          <p:nvPr/>
        </p:nvSpPr>
        <p:spPr>
          <a:xfrm>
            <a:off x="6897450" y="2916764"/>
            <a:ext cx="1891865" cy="369332"/>
          </a:xfrm>
          <a:prstGeom prst="rect">
            <a:avLst/>
          </a:prstGeom>
          <a:noFill/>
        </p:spPr>
        <p:txBody>
          <a:bodyPr wrap="none" rtlCol="0">
            <a:spAutoFit/>
          </a:bodyPr>
          <a:lstStyle/>
          <a:p>
            <a:r>
              <a:rPr lang="en-US" dirty="0">
                <a:latin typeface="Bahnschrift SemiBold" panose="020B0502040204020203" pitchFamily="34" charset="0"/>
              </a:rPr>
              <a:t>PROJECT SCOPE</a:t>
            </a:r>
          </a:p>
        </p:txBody>
      </p:sp>
      <p:sp>
        <p:nvSpPr>
          <p:cNvPr id="38" name="Hexagon 37">
            <a:extLst>
              <a:ext uri="{FF2B5EF4-FFF2-40B4-BE49-F238E27FC236}">
                <a16:creationId xmlns:a16="http://schemas.microsoft.com/office/drawing/2014/main" id="{D72BD45E-26B0-B965-F762-BA6445C833D6}"/>
              </a:ext>
            </a:extLst>
          </p:cNvPr>
          <p:cNvSpPr/>
          <p:nvPr/>
        </p:nvSpPr>
        <p:spPr>
          <a:xfrm>
            <a:off x="6096000" y="3690728"/>
            <a:ext cx="804587" cy="713062"/>
          </a:xfrm>
          <a:prstGeom prst="hex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Connector 38">
            <a:extLst>
              <a:ext uri="{FF2B5EF4-FFF2-40B4-BE49-F238E27FC236}">
                <a16:creationId xmlns:a16="http://schemas.microsoft.com/office/drawing/2014/main" id="{8D308310-BA9D-61DE-1F6A-C9662295E135}"/>
              </a:ext>
            </a:extLst>
          </p:cNvPr>
          <p:cNvSpPr/>
          <p:nvPr/>
        </p:nvSpPr>
        <p:spPr>
          <a:xfrm>
            <a:off x="6298690" y="3862593"/>
            <a:ext cx="396070" cy="369332"/>
          </a:xfrm>
          <a:prstGeom prst="flowChartConnector">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B0A1FD7-0977-3DF5-FED8-D81067E65190}"/>
              </a:ext>
            </a:extLst>
          </p:cNvPr>
          <p:cNvSpPr/>
          <p:nvPr/>
        </p:nvSpPr>
        <p:spPr>
          <a:xfrm>
            <a:off x="6755423" y="3849445"/>
            <a:ext cx="2990203" cy="37875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918309ED-4995-D375-9AF0-D8774355D8A7}"/>
              </a:ext>
            </a:extLst>
          </p:cNvPr>
          <p:cNvSpPr txBox="1"/>
          <p:nvPr/>
        </p:nvSpPr>
        <p:spPr>
          <a:xfrm>
            <a:off x="6897450" y="3863585"/>
            <a:ext cx="2744662" cy="369332"/>
          </a:xfrm>
          <a:prstGeom prst="rect">
            <a:avLst/>
          </a:prstGeom>
          <a:noFill/>
        </p:spPr>
        <p:txBody>
          <a:bodyPr wrap="none" rtlCol="0">
            <a:spAutoFit/>
          </a:bodyPr>
          <a:lstStyle/>
          <a:p>
            <a:r>
              <a:rPr lang="en-US" dirty="0">
                <a:latin typeface="Bahnschrift SemiBold" panose="020B0502040204020203" pitchFamily="34" charset="0"/>
              </a:rPr>
              <a:t>IMPORTANT OF PROJECT</a:t>
            </a:r>
          </a:p>
        </p:txBody>
      </p:sp>
      <p:sp>
        <p:nvSpPr>
          <p:cNvPr id="42" name="Hexagon 41">
            <a:extLst>
              <a:ext uri="{FF2B5EF4-FFF2-40B4-BE49-F238E27FC236}">
                <a16:creationId xmlns:a16="http://schemas.microsoft.com/office/drawing/2014/main" id="{629445D3-86CC-6C9F-6EE4-1A53B818A6CE}"/>
              </a:ext>
            </a:extLst>
          </p:cNvPr>
          <p:cNvSpPr/>
          <p:nvPr/>
        </p:nvSpPr>
        <p:spPr>
          <a:xfrm>
            <a:off x="6096000" y="4610261"/>
            <a:ext cx="804587" cy="713062"/>
          </a:xfrm>
          <a:prstGeom prst="hex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Connector 42">
            <a:extLst>
              <a:ext uri="{FF2B5EF4-FFF2-40B4-BE49-F238E27FC236}">
                <a16:creationId xmlns:a16="http://schemas.microsoft.com/office/drawing/2014/main" id="{334C7ADD-C3D7-2C3E-8A37-155A05D072AE}"/>
              </a:ext>
            </a:extLst>
          </p:cNvPr>
          <p:cNvSpPr/>
          <p:nvPr/>
        </p:nvSpPr>
        <p:spPr>
          <a:xfrm>
            <a:off x="6298690" y="4782126"/>
            <a:ext cx="396070" cy="369332"/>
          </a:xfrm>
          <a:prstGeom prst="flowChartConnector">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84F5E31-5E6F-10A1-633B-F64686281D76}"/>
              </a:ext>
            </a:extLst>
          </p:cNvPr>
          <p:cNvSpPr/>
          <p:nvPr/>
        </p:nvSpPr>
        <p:spPr>
          <a:xfrm>
            <a:off x="6755423" y="4768978"/>
            <a:ext cx="2990203" cy="37875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FCB9049E-F802-34B4-4303-B2E8CF7FD962}"/>
              </a:ext>
            </a:extLst>
          </p:cNvPr>
          <p:cNvSpPr txBox="1"/>
          <p:nvPr/>
        </p:nvSpPr>
        <p:spPr>
          <a:xfrm>
            <a:off x="6894542" y="4773691"/>
            <a:ext cx="2624436" cy="369332"/>
          </a:xfrm>
          <a:prstGeom prst="rect">
            <a:avLst/>
          </a:prstGeom>
          <a:noFill/>
        </p:spPr>
        <p:txBody>
          <a:bodyPr wrap="none" rtlCol="0">
            <a:spAutoFit/>
          </a:bodyPr>
          <a:lstStyle/>
          <a:p>
            <a:r>
              <a:rPr lang="en-US" dirty="0">
                <a:latin typeface="Bahnschrift SemiBold" panose="020B0502040204020203" pitchFamily="34" charset="0"/>
              </a:rPr>
              <a:t>SYSTEM REQUIRMENTS</a:t>
            </a:r>
          </a:p>
        </p:txBody>
      </p:sp>
      <p:sp>
        <p:nvSpPr>
          <p:cNvPr id="51" name="TextBox 50">
            <a:extLst>
              <a:ext uri="{FF2B5EF4-FFF2-40B4-BE49-F238E27FC236}">
                <a16:creationId xmlns:a16="http://schemas.microsoft.com/office/drawing/2014/main" id="{9A988F10-E2BC-83B5-5BE8-27E39DCC588E}"/>
              </a:ext>
            </a:extLst>
          </p:cNvPr>
          <p:cNvSpPr txBox="1"/>
          <p:nvPr/>
        </p:nvSpPr>
        <p:spPr>
          <a:xfrm>
            <a:off x="1021402" y="2925199"/>
            <a:ext cx="456733" cy="369332"/>
          </a:xfrm>
          <a:prstGeom prst="rect">
            <a:avLst/>
          </a:prstGeom>
          <a:noFill/>
        </p:spPr>
        <p:txBody>
          <a:bodyPr wrap="square" rtlCol="0">
            <a:spAutoFit/>
          </a:bodyPr>
          <a:lstStyle/>
          <a:p>
            <a:r>
              <a:rPr lang="en-US" dirty="0">
                <a:solidFill>
                  <a:schemeClr val="bg1"/>
                </a:solidFill>
                <a:latin typeface="Bahnschrift SemiBold" panose="020B0502040204020203" pitchFamily="34" charset="0"/>
              </a:rPr>
              <a:t>01</a:t>
            </a:r>
          </a:p>
        </p:txBody>
      </p:sp>
      <p:sp>
        <p:nvSpPr>
          <p:cNvPr id="52" name="TextBox 51">
            <a:extLst>
              <a:ext uri="{FF2B5EF4-FFF2-40B4-BE49-F238E27FC236}">
                <a16:creationId xmlns:a16="http://schemas.microsoft.com/office/drawing/2014/main" id="{A99D61D1-26C4-4CE2-3E2E-B2A39B73C370}"/>
              </a:ext>
            </a:extLst>
          </p:cNvPr>
          <p:cNvSpPr txBox="1"/>
          <p:nvPr/>
        </p:nvSpPr>
        <p:spPr>
          <a:xfrm>
            <a:off x="1021401" y="3854870"/>
            <a:ext cx="456733" cy="369332"/>
          </a:xfrm>
          <a:prstGeom prst="rect">
            <a:avLst/>
          </a:prstGeom>
          <a:noFill/>
        </p:spPr>
        <p:txBody>
          <a:bodyPr wrap="square" rtlCol="0">
            <a:spAutoFit/>
          </a:bodyPr>
          <a:lstStyle/>
          <a:p>
            <a:r>
              <a:rPr lang="en-US" dirty="0">
                <a:solidFill>
                  <a:schemeClr val="bg1"/>
                </a:solidFill>
                <a:latin typeface="Bahnschrift SemiBold" panose="020B0502040204020203" pitchFamily="34" charset="0"/>
              </a:rPr>
              <a:t>02</a:t>
            </a:r>
          </a:p>
        </p:txBody>
      </p:sp>
      <p:sp>
        <p:nvSpPr>
          <p:cNvPr id="53" name="TextBox 52">
            <a:extLst>
              <a:ext uri="{FF2B5EF4-FFF2-40B4-BE49-F238E27FC236}">
                <a16:creationId xmlns:a16="http://schemas.microsoft.com/office/drawing/2014/main" id="{AC11655A-8101-C9A7-6AA8-91EAA867A5B6}"/>
              </a:ext>
            </a:extLst>
          </p:cNvPr>
          <p:cNvSpPr txBox="1"/>
          <p:nvPr/>
        </p:nvSpPr>
        <p:spPr>
          <a:xfrm>
            <a:off x="1021400" y="4782126"/>
            <a:ext cx="456733" cy="369332"/>
          </a:xfrm>
          <a:prstGeom prst="rect">
            <a:avLst/>
          </a:prstGeom>
          <a:noFill/>
        </p:spPr>
        <p:txBody>
          <a:bodyPr wrap="square" rtlCol="0">
            <a:spAutoFit/>
          </a:bodyPr>
          <a:lstStyle/>
          <a:p>
            <a:r>
              <a:rPr lang="en-US" dirty="0">
                <a:solidFill>
                  <a:schemeClr val="bg1"/>
                </a:solidFill>
                <a:latin typeface="Bahnschrift SemiBold" panose="020B0502040204020203" pitchFamily="34" charset="0"/>
              </a:rPr>
              <a:t>03</a:t>
            </a:r>
          </a:p>
        </p:txBody>
      </p:sp>
      <p:sp>
        <p:nvSpPr>
          <p:cNvPr id="54" name="TextBox 53">
            <a:extLst>
              <a:ext uri="{FF2B5EF4-FFF2-40B4-BE49-F238E27FC236}">
                <a16:creationId xmlns:a16="http://schemas.microsoft.com/office/drawing/2014/main" id="{49DE015A-5793-6923-EB38-3771B453E980}"/>
              </a:ext>
            </a:extLst>
          </p:cNvPr>
          <p:cNvSpPr txBox="1"/>
          <p:nvPr/>
        </p:nvSpPr>
        <p:spPr>
          <a:xfrm>
            <a:off x="6268358" y="2923835"/>
            <a:ext cx="456733" cy="369332"/>
          </a:xfrm>
          <a:prstGeom prst="rect">
            <a:avLst/>
          </a:prstGeom>
          <a:noFill/>
        </p:spPr>
        <p:txBody>
          <a:bodyPr wrap="square" rtlCol="0">
            <a:spAutoFit/>
          </a:bodyPr>
          <a:lstStyle/>
          <a:p>
            <a:r>
              <a:rPr lang="en-US" dirty="0">
                <a:solidFill>
                  <a:schemeClr val="bg1"/>
                </a:solidFill>
                <a:latin typeface="Bahnschrift SemiBold" panose="020B0502040204020203" pitchFamily="34" charset="0"/>
              </a:rPr>
              <a:t>04</a:t>
            </a:r>
          </a:p>
        </p:txBody>
      </p:sp>
      <p:sp>
        <p:nvSpPr>
          <p:cNvPr id="55" name="TextBox 54">
            <a:extLst>
              <a:ext uri="{FF2B5EF4-FFF2-40B4-BE49-F238E27FC236}">
                <a16:creationId xmlns:a16="http://schemas.microsoft.com/office/drawing/2014/main" id="{DEF71EAC-2049-01F9-63D7-2905A8825BF8}"/>
              </a:ext>
            </a:extLst>
          </p:cNvPr>
          <p:cNvSpPr txBox="1"/>
          <p:nvPr/>
        </p:nvSpPr>
        <p:spPr>
          <a:xfrm>
            <a:off x="6298689" y="4782126"/>
            <a:ext cx="456733" cy="369332"/>
          </a:xfrm>
          <a:prstGeom prst="rect">
            <a:avLst/>
          </a:prstGeom>
          <a:noFill/>
        </p:spPr>
        <p:txBody>
          <a:bodyPr wrap="square" rtlCol="0">
            <a:spAutoFit/>
          </a:bodyPr>
          <a:lstStyle/>
          <a:p>
            <a:r>
              <a:rPr lang="en-US" dirty="0">
                <a:solidFill>
                  <a:schemeClr val="bg1"/>
                </a:solidFill>
                <a:latin typeface="Bahnschrift SemiBold" panose="020B0502040204020203" pitchFamily="34" charset="0"/>
              </a:rPr>
              <a:t>06</a:t>
            </a:r>
          </a:p>
        </p:txBody>
      </p:sp>
      <p:sp>
        <p:nvSpPr>
          <p:cNvPr id="56" name="TextBox 55">
            <a:extLst>
              <a:ext uri="{FF2B5EF4-FFF2-40B4-BE49-F238E27FC236}">
                <a16:creationId xmlns:a16="http://schemas.microsoft.com/office/drawing/2014/main" id="{87DA5834-EE5C-C385-0B5D-7DEA090B73C5}"/>
              </a:ext>
            </a:extLst>
          </p:cNvPr>
          <p:cNvSpPr txBox="1"/>
          <p:nvPr/>
        </p:nvSpPr>
        <p:spPr>
          <a:xfrm>
            <a:off x="6298690" y="3855383"/>
            <a:ext cx="456733" cy="369332"/>
          </a:xfrm>
          <a:prstGeom prst="rect">
            <a:avLst/>
          </a:prstGeom>
          <a:noFill/>
        </p:spPr>
        <p:txBody>
          <a:bodyPr wrap="square" rtlCol="0">
            <a:spAutoFit/>
          </a:bodyPr>
          <a:lstStyle/>
          <a:p>
            <a:r>
              <a:rPr lang="en-US" dirty="0">
                <a:solidFill>
                  <a:schemeClr val="bg1"/>
                </a:solidFill>
                <a:latin typeface="Bahnschrift SemiBold" panose="020B0502040204020203" pitchFamily="34" charset="0"/>
              </a:rPr>
              <a:t>05</a:t>
            </a:r>
          </a:p>
        </p:txBody>
      </p:sp>
    </p:spTree>
    <p:extLst>
      <p:ext uri="{BB962C8B-B14F-4D97-AF65-F5344CB8AC3E}">
        <p14:creationId xmlns:p14="http://schemas.microsoft.com/office/powerpoint/2010/main" val="153868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337BD-1566-FCE8-544B-B6E6D7F91026}"/>
              </a:ext>
            </a:extLst>
          </p:cNvPr>
          <p:cNvSpPr>
            <a:spLocks noGrp="1"/>
          </p:cNvSpPr>
          <p:nvPr>
            <p:ph type="title"/>
          </p:nvPr>
        </p:nvSpPr>
        <p:spPr/>
        <p:txBody>
          <a:bodyPr/>
          <a:lstStyle/>
          <a:p>
            <a:r>
              <a:rPr lang="en-US" dirty="0"/>
              <a:t>INTRODUCTION</a:t>
            </a:r>
          </a:p>
        </p:txBody>
      </p:sp>
      <p:sp>
        <p:nvSpPr>
          <p:cNvPr id="6" name="Rectangle 5">
            <a:extLst>
              <a:ext uri="{FF2B5EF4-FFF2-40B4-BE49-F238E27FC236}">
                <a16:creationId xmlns:a16="http://schemas.microsoft.com/office/drawing/2014/main" id="{6CE09E7A-B076-159B-3A05-D3D98F3ACA8F}"/>
              </a:ext>
            </a:extLst>
          </p:cNvPr>
          <p:cNvSpPr/>
          <p:nvPr/>
        </p:nvSpPr>
        <p:spPr>
          <a:xfrm>
            <a:off x="1008668" y="2684207"/>
            <a:ext cx="85169" cy="2261419"/>
          </a:xfrm>
          <a:prstGeom prst="rect">
            <a:avLst/>
          </a:prstGeom>
          <a:solidFill>
            <a:schemeClr val="accent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653B1ADB-C1FD-9371-01BB-EF9AB8B63FA3}"/>
              </a:ext>
            </a:extLst>
          </p:cNvPr>
          <p:cNvSpPr txBox="1"/>
          <p:nvPr/>
        </p:nvSpPr>
        <p:spPr>
          <a:xfrm>
            <a:off x="1093838" y="2840955"/>
            <a:ext cx="10288160" cy="1652953"/>
          </a:xfrm>
          <a:prstGeom prst="rect">
            <a:avLst/>
          </a:prstGeom>
          <a:noFill/>
        </p:spPr>
        <p:txBody>
          <a:bodyPr wrap="square">
            <a:spAutoFit/>
          </a:bodyPr>
          <a:lstStyle/>
          <a:p>
            <a:pPr marL="0" marR="99060" algn="just" rtl="0">
              <a:lnSpc>
                <a:spcPct val="115000"/>
              </a:lnSpc>
              <a:spcAft>
                <a:spcPts val="80"/>
              </a:spcAft>
              <a:tabLst>
                <a:tab pos="821055" algn="l"/>
              </a:tabLst>
            </a:pPr>
            <a:r>
              <a:rPr lang="en-US" sz="3600" kern="100" dirty="0">
                <a:solidFill>
                  <a:srgbClr val="FFC000"/>
                </a:solidFill>
                <a:effectLst/>
                <a:latin typeface="Bahnschrift SemiBold" panose="020B0502040204020203" pitchFamily="34" charset="0"/>
                <a:ea typeface="Calibri" panose="020F0502020204030204" pitchFamily="34" charset="0"/>
              </a:rPr>
              <a:t>In</a:t>
            </a:r>
            <a:r>
              <a:rPr lang="en-US" sz="1800" kern="100" dirty="0">
                <a:solidFill>
                  <a:schemeClr val="bg1">
                    <a:lumMod val="50000"/>
                    <a:lumOff val="50000"/>
                  </a:schemeClr>
                </a:solidFill>
                <a:effectLst/>
                <a:latin typeface="Bahnschrift SemiBold" panose="020B0502040204020203" pitchFamily="34" charset="0"/>
                <a:ea typeface="Calibri" panose="020F0502020204030204" pitchFamily="34" charset="0"/>
              </a:rPr>
              <a:t> today’s dynamic work environment, understanding and enhancing employee performance is crucial for organizational success. The Employee Performance Review System serves as a structured framework designed to facilitate open communication between HR, managers and employees fostering a culture of continuous improvement and professional development.</a:t>
            </a:r>
          </a:p>
        </p:txBody>
      </p:sp>
    </p:spTree>
    <p:extLst>
      <p:ext uri="{BB962C8B-B14F-4D97-AF65-F5344CB8AC3E}">
        <p14:creationId xmlns:p14="http://schemas.microsoft.com/office/powerpoint/2010/main" val="4151291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37224-03BA-655E-1DDB-6DC779B9C85C}"/>
              </a:ext>
            </a:extLst>
          </p:cNvPr>
          <p:cNvSpPr>
            <a:spLocks noGrp="1"/>
          </p:cNvSpPr>
          <p:nvPr>
            <p:ph type="title"/>
          </p:nvPr>
        </p:nvSpPr>
        <p:spPr/>
        <p:txBody>
          <a:bodyPr/>
          <a:lstStyle/>
          <a:p>
            <a:r>
              <a:rPr lang="en-US" dirty="0"/>
              <a:t>PROBLEM STATEMENT </a:t>
            </a:r>
          </a:p>
        </p:txBody>
      </p:sp>
      <p:pic>
        <p:nvPicPr>
          <p:cNvPr id="5" name="Picture 4">
            <a:extLst>
              <a:ext uri="{FF2B5EF4-FFF2-40B4-BE49-F238E27FC236}">
                <a16:creationId xmlns:a16="http://schemas.microsoft.com/office/drawing/2014/main" id="{9B90DFFB-DE7E-3EBF-1C94-EF60FC7706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3407" y="2734864"/>
            <a:ext cx="3024914" cy="3024914"/>
          </a:xfrm>
          <a:prstGeom prst="rect">
            <a:avLst/>
          </a:prstGeom>
        </p:spPr>
      </p:pic>
      <p:sp>
        <p:nvSpPr>
          <p:cNvPr id="7" name="TextBox 6">
            <a:extLst>
              <a:ext uri="{FF2B5EF4-FFF2-40B4-BE49-F238E27FC236}">
                <a16:creationId xmlns:a16="http://schemas.microsoft.com/office/drawing/2014/main" id="{AA835276-09BD-09F1-C16E-D5F9549E43BF}"/>
              </a:ext>
            </a:extLst>
          </p:cNvPr>
          <p:cNvSpPr txBox="1"/>
          <p:nvPr/>
        </p:nvSpPr>
        <p:spPr>
          <a:xfrm>
            <a:off x="895169" y="3429000"/>
            <a:ext cx="6099520" cy="923330"/>
          </a:xfrm>
          <a:prstGeom prst="rect">
            <a:avLst/>
          </a:prstGeom>
          <a:noFill/>
        </p:spPr>
        <p:txBody>
          <a:bodyPr wrap="square">
            <a:spAutoFit/>
          </a:bodyPr>
          <a:lstStyle/>
          <a:p>
            <a:r>
              <a:rPr lang="en-US" sz="1800" kern="100" dirty="0">
                <a:solidFill>
                  <a:schemeClr val="bg1">
                    <a:lumMod val="50000"/>
                    <a:lumOff val="50000"/>
                  </a:schemeClr>
                </a:solidFill>
                <a:effectLst/>
                <a:latin typeface="Bahnschrift SemiBold" panose="020B0502040204020203" pitchFamily="34" charset="0"/>
                <a:ea typeface="Calibri" panose="020F0502020204030204" pitchFamily="34" charset="0"/>
              </a:rPr>
              <a:t>The current performance review process for employees at companies is time-consuming, inconsistent, and lacks transparency.</a:t>
            </a:r>
            <a:endParaRPr lang="en-US" dirty="0">
              <a:solidFill>
                <a:schemeClr val="bg1">
                  <a:lumMod val="50000"/>
                  <a:lumOff val="50000"/>
                </a:schemeClr>
              </a:solidFill>
              <a:latin typeface="Bahnschrift SemiBold" panose="020B0502040204020203" pitchFamily="34" charset="0"/>
            </a:endParaRPr>
          </a:p>
        </p:txBody>
      </p:sp>
      <p:sp>
        <p:nvSpPr>
          <p:cNvPr id="8" name="Rectangle 7">
            <a:extLst>
              <a:ext uri="{FF2B5EF4-FFF2-40B4-BE49-F238E27FC236}">
                <a16:creationId xmlns:a16="http://schemas.microsoft.com/office/drawing/2014/main" id="{68AAE202-3AAF-C756-0513-1BFE4284A3B2}"/>
              </a:ext>
            </a:extLst>
          </p:cNvPr>
          <p:cNvSpPr/>
          <p:nvPr/>
        </p:nvSpPr>
        <p:spPr>
          <a:xfrm>
            <a:off x="810000" y="3167406"/>
            <a:ext cx="85169" cy="1797074"/>
          </a:xfrm>
          <a:prstGeom prst="rect">
            <a:avLst/>
          </a:prstGeom>
          <a:solidFill>
            <a:schemeClr val="accent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18979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5BFDE-2588-371B-6450-504017F703A7}"/>
              </a:ext>
            </a:extLst>
          </p:cNvPr>
          <p:cNvSpPr>
            <a:spLocks noGrp="1"/>
          </p:cNvSpPr>
          <p:nvPr>
            <p:ph type="title"/>
          </p:nvPr>
        </p:nvSpPr>
        <p:spPr/>
        <p:txBody>
          <a:bodyPr/>
          <a:lstStyle/>
          <a:p>
            <a:r>
              <a:rPr lang="en-US" dirty="0"/>
              <a:t>OBJECTIVES</a:t>
            </a:r>
          </a:p>
        </p:txBody>
      </p:sp>
      <p:pic>
        <p:nvPicPr>
          <p:cNvPr id="5" name="Picture 4">
            <a:extLst>
              <a:ext uri="{FF2B5EF4-FFF2-40B4-BE49-F238E27FC236}">
                <a16:creationId xmlns:a16="http://schemas.microsoft.com/office/drawing/2014/main" id="{DD8E0C9B-B5DC-1344-31C8-0BAD209F59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1451" y="1953162"/>
            <a:ext cx="4810549" cy="4952557"/>
          </a:xfrm>
          <a:prstGeom prst="rect">
            <a:avLst/>
          </a:prstGeom>
        </p:spPr>
      </p:pic>
      <p:sp>
        <p:nvSpPr>
          <p:cNvPr id="7" name="TextBox 6">
            <a:extLst>
              <a:ext uri="{FF2B5EF4-FFF2-40B4-BE49-F238E27FC236}">
                <a16:creationId xmlns:a16="http://schemas.microsoft.com/office/drawing/2014/main" id="{EA75B843-1635-36A2-6274-AA264EBEFD14}"/>
              </a:ext>
            </a:extLst>
          </p:cNvPr>
          <p:cNvSpPr txBox="1"/>
          <p:nvPr/>
        </p:nvSpPr>
        <p:spPr>
          <a:xfrm>
            <a:off x="895168" y="3593470"/>
            <a:ext cx="6861096" cy="709233"/>
          </a:xfrm>
          <a:prstGeom prst="rect">
            <a:avLst/>
          </a:prstGeom>
          <a:noFill/>
        </p:spPr>
        <p:txBody>
          <a:bodyPr wrap="square">
            <a:spAutoFit/>
          </a:bodyPr>
          <a:lstStyle/>
          <a:p>
            <a:pPr marL="0" marR="99060" algn="just" rtl="0">
              <a:lnSpc>
                <a:spcPct val="115000"/>
              </a:lnSpc>
              <a:spcAft>
                <a:spcPts val="80"/>
              </a:spcAft>
              <a:tabLst>
                <a:tab pos="821055" algn="l"/>
              </a:tabLst>
            </a:pPr>
            <a:r>
              <a:rPr lang="en-US" sz="1800" kern="100" dirty="0">
                <a:solidFill>
                  <a:schemeClr val="bg1">
                    <a:lumMod val="50000"/>
                    <a:lumOff val="50000"/>
                  </a:schemeClr>
                </a:solidFill>
                <a:effectLst/>
                <a:latin typeface="Bahnschrift SemiBold" panose="020B0502040204020203" pitchFamily="34" charset="0"/>
                <a:ea typeface="Calibri" panose="020F0502020204030204" pitchFamily="34" charset="0"/>
              </a:rPr>
              <a:t>Creating web application to solve the problem of performance review and tracking progress.</a:t>
            </a:r>
          </a:p>
        </p:txBody>
      </p:sp>
      <p:sp>
        <p:nvSpPr>
          <p:cNvPr id="8" name="Rectangle 7">
            <a:extLst>
              <a:ext uri="{FF2B5EF4-FFF2-40B4-BE49-F238E27FC236}">
                <a16:creationId xmlns:a16="http://schemas.microsoft.com/office/drawing/2014/main" id="{10B45AB0-244D-E2DE-85C7-56F586696FD8}"/>
              </a:ext>
            </a:extLst>
          </p:cNvPr>
          <p:cNvSpPr/>
          <p:nvPr/>
        </p:nvSpPr>
        <p:spPr>
          <a:xfrm>
            <a:off x="810000" y="3167406"/>
            <a:ext cx="85169" cy="1797074"/>
          </a:xfrm>
          <a:prstGeom prst="rect">
            <a:avLst/>
          </a:prstGeom>
          <a:solidFill>
            <a:schemeClr val="accent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64905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4000B-8DBE-8AFC-7DB2-87E4071D7D1C}"/>
              </a:ext>
            </a:extLst>
          </p:cNvPr>
          <p:cNvSpPr>
            <a:spLocks noGrp="1"/>
          </p:cNvSpPr>
          <p:nvPr>
            <p:ph type="title"/>
          </p:nvPr>
        </p:nvSpPr>
        <p:spPr/>
        <p:txBody>
          <a:bodyPr/>
          <a:lstStyle/>
          <a:p>
            <a:r>
              <a:rPr lang="en-US" dirty="0"/>
              <a:t>PROJECT SCOPE</a:t>
            </a:r>
          </a:p>
        </p:txBody>
      </p:sp>
      <p:sp>
        <p:nvSpPr>
          <p:cNvPr id="5" name="TextBox 4">
            <a:extLst>
              <a:ext uri="{FF2B5EF4-FFF2-40B4-BE49-F238E27FC236}">
                <a16:creationId xmlns:a16="http://schemas.microsoft.com/office/drawing/2014/main" id="{CE336E0C-AE97-745C-CCFC-A1C402D615A0}"/>
              </a:ext>
            </a:extLst>
          </p:cNvPr>
          <p:cNvSpPr txBox="1"/>
          <p:nvPr/>
        </p:nvSpPr>
        <p:spPr>
          <a:xfrm>
            <a:off x="895169" y="3659195"/>
            <a:ext cx="6099142" cy="1015856"/>
          </a:xfrm>
          <a:prstGeom prst="rect">
            <a:avLst/>
          </a:prstGeom>
          <a:noFill/>
        </p:spPr>
        <p:txBody>
          <a:bodyPr wrap="square">
            <a:spAutoFit/>
          </a:bodyPr>
          <a:lstStyle/>
          <a:p>
            <a:pPr marL="0" marR="99060" algn="just" rtl="0">
              <a:lnSpc>
                <a:spcPct val="115000"/>
              </a:lnSpc>
              <a:spcAft>
                <a:spcPts val="80"/>
              </a:spcAft>
              <a:tabLst>
                <a:tab pos="821055" algn="l"/>
              </a:tabLst>
            </a:pPr>
            <a:r>
              <a:rPr lang="en-US" sz="1800" kern="100" dirty="0">
                <a:solidFill>
                  <a:schemeClr val="bg1">
                    <a:lumMod val="50000"/>
                    <a:lumOff val="50000"/>
                  </a:schemeClr>
                </a:solidFill>
                <a:effectLst/>
                <a:latin typeface="Bahnschrift SemiBold" panose="020B0502040204020203" pitchFamily="34" charset="0"/>
                <a:ea typeface="Calibri" panose="020F0502020204030204" pitchFamily="34" charset="0"/>
              </a:rPr>
              <a:t>This system is limited to small to med-sized companies that are somewhat compatible with the system components.</a:t>
            </a:r>
          </a:p>
        </p:txBody>
      </p:sp>
      <p:pic>
        <p:nvPicPr>
          <p:cNvPr id="7" name="Picture 6">
            <a:extLst>
              <a:ext uri="{FF2B5EF4-FFF2-40B4-BE49-F238E27FC236}">
                <a16:creationId xmlns:a16="http://schemas.microsoft.com/office/drawing/2014/main" id="{36B5D069-3BA0-9332-6BB0-563D2FB1F9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9273" y="2326044"/>
            <a:ext cx="5157535" cy="4084768"/>
          </a:xfrm>
          <a:prstGeom prst="rect">
            <a:avLst/>
          </a:prstGeom>
        </p:spPr>
      </p:pic>
      <p:sp>
        <p:nvSpPr>
          <p:cNvPr id="8" name="Rectangle 7">
            <a:extLst>
              <a:ext uri="{FF2B5EF4-FFF2-40B4-BE49-F238E27FC236}">
                <a16:creationId xmlns:a16="http://schemas.microsoft.com/office/drawing/2014/main" id="{3A088FE6-9F39-B4B8-6A84-F1364E0966AC}"/>
              </a:ext>
            </a:extLst>
          </p:cNvPr>
          <p:cNvSpPr/>
          <p:nvPr/>
        </p:nvSpPr>
        <p:spPr>
          <a:xfrm>
            <a:off x="810000" y="3167406"/>
            <a:ext cx="85169" cy="1797074"/>
          </a:xfrm>
          <a:prstGeom prst="rect">
            <a:avLst/>
          </a:prstGeom>
          <a:solidFill>
            <a:schemeClr val="accent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561454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TM03457503[[fn=Quotable]]</Template>
  <TotalTime>630</TotalTime>
  <Words>666</Words>
  <Application>Microsoft Office PowerPoint</Application>
  <PresentationFormat>Widescreen</PresentationFormat>
  <Paragraphs>163</Paragraphs>
  <Slides>45</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Arial Rounded MT Bold</vt:lpstr>
      <vt:lpstr>Bahnschrift Condensed</vt:lpstr>
      <vt:lpstr>Bahnschrift SemiBold</vt:lpstr>
      <vt:lpstr>Calibri</vt:lpstr>
      <vt:lpstr>Century Gothic</vt:lpstr>
      <vt:lpstr>Times New Roman</vt:lpstr>
      <vt:lpstr>Wingdings 2</vt:lpstr>
      <vt:lpstr>Quotable</vt:lpstr>
      <vt:lpstr>PowerPoint Presentation</vt:lpstr>
      <vt:lpstr>EMPLOYEES PERFORMANCE  REVIEW SYSTEM</vt:lpstr>
      <vt:lpstr>TEAM MEMBERS</vt:lpstr>
      <vt:lpstr>OUR SUPERVISIOR</vt:lpstr>
      <vt:lpstr>CHAPTER I</vt:lpstr>
      <vt:lpstr>INTRODUCTION</vt:lpstr>
      <vt:lpstr>PROBLEM STATEMENT </vt:lpstr>
      <vt:lpstr>OBJECTIVES</vt:lpstr>
      <vt:lpstr>PROJECT SCOPE</vt:lpstr>
      <vt:lpstr>IMPORTANT OF PROJECT </vt:lpstr>
      <vt:lpstr>SYSTEM REQUIRMENETS </vt:lpstr>
      <vt:lpstr>CHAPTER II</vt:lpstr>
      <vt:lpstr>INTRODUCTION</vt:lpstr>
      <vt:lpstr>BACKGROUND</vt:lpstr>
      <vt:lpstr>Trakstar</vt:lpstr>
      <vt:lpstr>15Five</vt:lpstr>
      <vt:lpstr>Lattice</vt:lpstr>
      <vt:lpstr>CHAPTER III</vt:lpstr>
      <vt:lpstr>SYSTEM DESCRIPTION </vt:lpstr>
      <vt:lpstr>SYSTEM DESCRIPTION </vt:lpstr>
      <vt:lpstr>SYSTEM DIAGRAMS</vt:lpstr>
      <vt:lpstr>HR USE CASE</vt:lpstr>
      <vt:lpstr>MANAGER &amp; EMPLOYEES USE CASE</vt:lpstr>
      <vt:lpstr>DATA FLOW LEVEL 0</vt:lpstr>
      <vt:lpstr>HR DATA FLOW LEVEL 1</vt:lpstr>
      <vt:lpstr>MANAGER &amp; EMPLOYEE DATA FLOW LEVEL 1</vt:lpstr>
      <vt:lpstr>ENTITY RELATIONAL DIAGRAM(ERD)</vt:lpstr>
      <vt:lpstr>DATABASE DESIGN </vt:lpstr>
      <vt:lpstr>CHAPTER IV</vt:lpstr>
      <vt:lpstr>INTRODUCTION </vt:lpstr>
      <vt:lpstr>HOME PAGE</vt:lpstr>
      <vt:lpstr>LOGIN PAGE</vt:lpstr>
      <vt:lpstr>HR DASHBOARD</vt:lpstr>
      <vt:lpstr>HR MANAGE REPORTS </vt:lpstr>
      <vt:lpstr>HR MANAGE PROJECTS</vt:lpstr>
      <vt:lpstr>HR PERFORMANCE REVIEW</vt:lpstr>
      <vt:lpstr>MANAGERS DASHBOARD </vt:lpstr>
      <vt:lpstr>MANAGE TASKS</vt:lpstr>
      <vt:lpstr>MANAGERS SEND REPORTS</vt:lpstr>
      <vt:lpstr>EMPLOYEES DASHBOARD</vt:lpstr>
      <vt:lpstr>EMPLOYEES TASKS</vt:lpstr>
      <vt:lpstr>CHAPTER V</vt:lpstr>
      <vt:lpstr>CONCLUSION</vt:lpstr>
      <vt:lpstr>FUTURE WORKS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Abdul Rahman</dc:creator>
  <cp:lastModifiedBy>Abdul Rahman</cp:lastModifiedBy>
  <cp:revision>12</cp:revision>
  <dcterms:created xsi:type="dcterms:W3CDTF">2024-12-17T18:20:38Z</dcterms:created>
  <dcterms:modified xsi:type="dcterms:W3CDTF">2025-05-28T18:19:17Z</dcterms:modified>
</cp:coreProperties>
</file>